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56" r:id="rId2"/>
    <p:sldId id="331" r:id="rId3"/>
    <p:sldId id="332" r:id="rId4"/>
    <p:sldId id="260" r:id="rId5"/>
    <p:sldId id="382" r:id="rId6"/>
    <p:sldId id="336" r:id="rId7"/>
    <p:sldId id="351" r:id="rId8"/>
    <p:sldId id="390" r:id="rId9"/>
    <p:sldId id="391" r:id="rId10"/>
    <p:sldId id="392" r:id="rId11"/>
    <p:sldId id="393" r:id="rId12"/>
    <p:sldId id="394" r:id="rId13"/>
    <p:sldId id="396" r:id="rId14"/>
    <p:sldId id="397" r:id="rId15"/>
    <p:sldId id="398" r:id="rId16"/>
    <p:sldId id="399" r:id="rId17"/>
    <p:sldId id="400" r:id="rId18"/>
    <p:sldId id="401" r:id="rId19"/>
    <p:sldId id="402" r:id="rId20"/>
    <p:sldId id="403" r:id="rId21"/>
    <p:sldId id="404" r:id="rId22"/>
    <p:sldId id="405" r:id="rId23"/>
    <p:sldId id="406" r:id="rId24"/>
    <p:sldId id="407" r:id="rId25"/>
    <p:sldId id="408" r:id="rId26"/>
    <p:sldId id="409" r:id="rId27"/>
    <p:sldId id="410" r:id="rId28"/>
    <p:sldId id="411" r:id="rId29"/>
    <p:sldId id="412" r:id="rId30"/>
    <p:sldId id="413" r:id="rId31"/>
    <p:sldId id="414" r:id="rId32"/>
    <p:sldId id="395" r:id="rId3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3"/>
    <p:restoredTop sz="69853"/>
  </p:normalViewPr>
  <p:slideViewPr>
    <p:cSldViewPr snapToGrid="0" snapToObjects="1">
      <p:cViewPr varScale="1">
        <p:scale>
          <a:sx n="71" d="100"/>
          <a:sy n="71" d="100"/>
        </p:scale>
        <p:origin x="182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567F41-2C87-B24F-912C-6F497D55FE3C}" type="datetimeFigureOut">
              <a:rPr lang="nl-NL" smtClean="0"/>
              <a:t>01-07-19</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nl-NL"/>
              <a:t>Tekststijl van het model bewerken
Tweede niveau
Derde niveau
Vierde niveau
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4CBB87-3264-C941-BEC2-3122471707E1}" type="slidenum">
              <a:rPr lang="nl-NL" smtClean="0"/>
              <a:t>‹nr.›</a:t>
            </a:fld>
            <a:endParaRPr lang="nl-NL"/>
          </a:p>
        </p:txBody>
      </p:sp>
    </p:spTree>
    <p:extLst>
      <p:ext uri="{BB962C8B-B14F-4D97-AF65-F5344CB8AC3E}">
        <p14:creationId xmlns:p14="http://schemas.microsoft.com/office/powerpoint/2010/main" val="359318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Vorige keer hebben we een </a:t>
            </a:r>
            <a:r>
              <a:rPr lang="nl-NL" dirty="0" err="1"/>
              <a:t>unplugged</a:t>
            </a:r>
            <a:r>
              <a:rPr lang="nl-NL" dirty="0"/>
              <a:t> opdracht gedaan over de parkeerplaats. Daarmee leerde je hoe zo’n systeem nou precies werkt. </a:t>
            </a:r>
          </a:p>
          <a:p>
            <a:endParaRPr lang="nl-NL" dirty="0"/>
          </a:p>
          <a:p>
            <a:r>
              <a:rPr lang="nl-NL" dirty="0"/>
              <a:t>Hoe werkte iedereen samen. Wie was de input, verwerking en output. </a:t>
            </a:r>
          </a:p>
          <a:p>
            <a:endParaRPr lang="nl-NL" dirty="0"/>
          </a:p>
          <a:p>
            <a:r>
              <a:rPr lang="nl-NL" dirty="0"/>
              <a:t>Wat vond je leuk aan deze opdracht?</a:t>
            </a:r>
          </a:p>
          <a:p>
            <a:r>
              <a:rPr lang="nl-NL" dirty="0"/>
              <a:t>Wat vond je lastig aan deze opdracht?</a:t>
            </a:r>
          </a:p>
        </p:txBody>
      </p:sp>
      <p:sp>
        <p:nvSpPr>
          <p:cNvPr id="4" name="Tijdelijke aanduiding voor dianummer 3"/>
          <p:cNvSpPr>
            <a:spLocks noGrp="1"/>
          </p:cNvSpPr>
          <p:nvPr>
            <p:ph type="sldNum" sz="quarter" idx="5"/>
          </p:nvPr>
        </p:nvSpPr>
        <p:spPr/>
        <p:txBody>
          <a:bodyPr/>
          <a:lstStyle/>
          <a:p>
            <a:fld id="{BB4A7682-D93B-504B-8F2A-10D06FF3FC41}" type="slidenum">
              <a:rPr lang="nl-NL" smtClean="0"/>
              <a:t>4</a:t>
            </a:fld>
            <a:endParaRPr lang="nl-NL"/>
          </a:p>
        </p:txBody>
      </p:sp>
    </p:spTree>
    <p:extLst>
      <p:ext uri="{BB962C8B-B14F-4D97-AF65-F5344CB8AC3E}">
        <p14:creationId xmlns:p14="http://schemas.microsoft.com/office/powerpoint/2010/main" val="1421308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Demonstratie met de opstelling. </a:t>
            </a:r>
            <a:r>
              <a:rPr lang="nl-NL" dirty="0" err="1"/>
              <a:t>Microbit</a:t>
            </a:r>
            <a:r>
              <a:rPr lang="nl-NL" dirty="0"/>
              <a:t> heeft programma 1 erop staan. </a:t>
            </a:r>
          </a:p>
        </p:txBody>
      </p:sp>
      <p:sp>
        <p:nvSpPr>
          <p:cNvPr id="4" name="Tijdelijke aanduiding voor dianummer 3"/>
          <p:cNvSpPr>
            <a:spLocks noGrp="1"/>
          </p:cNvSpPr>
          <p:nvPr>
            <p:ph type="sldNum" sz="quarter" idx="5"/>
          </p:nvPr>
        </p:nvSpPr>
        <p:spPr/>
        <p:txBody>
          <a:bodyPr/>
          <a:lstStyle/>
          <a:p>
            <a:fld id="{654CBB87-3264-C941-BEC2-3122471707E1}" type="slidenum">
              <a:rPr lang="nl-NL" smtClean="0"/>
              <a:t>13</a:t>
            </a:fld>
            <a:endParaRPr lang="nl-NL"/>
          </a:p>
        </p:txBody>
      </p:sp>
    </p:spTree>
    <p:extLst>
      <p:ext uri="{BB962C8B-B14F-4D97-AF65-F5344CB8AC3E}">
        <p14:creationId xmlns:p14="http://schemas.microsoft.com/office/powerpoint/2010/main" val="2483051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Code bekijken. </a:t>
            </a:r>
          </a:p>
          <a:p>
            <a:r>
              <a:rPr lang="nl-NL" dirty="0"/>
              <a:t>Vragen:</a:t>
            </a:r>
          </a:p>
          <a:p>
            <a:r>
              <a:rPr lang="nl-NL" dirty="0"/>
              <a:t>Welk programmeerblok zorgt ervoor dat de slagboom omhoog gaat?</a:t>
            </a:r>
          </a:p>
          <a:p>
            <a:r>
              <a:rPr lang="nl-NL" dirty="0"/>
              <a:t>Welk programmeerblok zorgt ervoor dat de slagboom omlaag gaat?</a:t>
            </a:r>
          </a:p>
          <a:p>
            <a:r>
              <a:rPr lang="nl-NL" dirty="0"/>
              <a:t>Welk programmeerblok zorgt ervoor dat de slagboom even open blijft staan?</a:t>
            </a:r>
          </a:p>
          <a:p>
            <a:endParaRPr lang="nl-NL" dirty="0"/>
          </a:p>
        </p:txBody>
      </p:sp>
      <p:sp>
        <p:nvSpPr>
          <p:cNvPr id="4" name="Tijdelijke aanduiding voor dianummer 3"/>
          <p:cNvSpPr>
            <a:spLocks noGrp="1"/>
          </p:cNvSpPr>
          <p:nvPr>
            <p:ph type="sldNum" sz="quarter" idx="5"/>
          </p:nvPr>
        </p:nvSpPr>
        <p:spPr/>
        <p:txBody>
          <a:bodyPr/>
          <a:lstStyle/>
          <a:p>
            <a:fld id="{654CBB87-3264-C941-BEC2-3122471707E1}" type="slidenum">
              <a:rPr lang="nl-NL" smtClean="0"/>
              <a:t>14</a:t>
            </a:fld>
            <a:endParaRPr lang="nl-NL"/>
          </a:p>
        </p:txBody>
      </p:sp>
    </p:spTree>
    <p:extLst>
      <p:ext uri="{BB962C8B-B14F-4D97-AF65-F5344CB8AC3E}">
        <p14:creationId xmlns:p14="http://schemas.microsoft.com/office/powerpoint/2010/main" val="887870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a:t>
            </a:r>
            <a:r>
              <a:rPr lang="nl-NL" dirty="0" err="1"/>
              <a:t>Makecode</a:t>
            </a:r>
            <a:r>
              <a:rPr lang="nl-NL" dirty="0"/>
              <a:t> de code nabouwen</a:t>
            </a:r>
          </a:p>
          <a:p>
            <a:endParaRPr lang="nl-NL" dirty="0"/>
          </a:p>
        </p:txBody>
      </p:sp>
      <p:sp>
        <p:nvSpPr>
          <p:cNvPr id="4" name="Tijdelijke aanduiding voor dianummer 3"/>
          <p:cNvSpPr>
            <a:spLocks noGrp="1"/>
          </p:cNvSpPr>
          <p:nvPr>
            <p:ph type="sldNum" sz="quarter" idx="5"/>
          </p:nvPr>
        </p:nvSpPr>
        <p:spPr/>
        <p:txBody>
          <a:bodyPr/>
          <a:lstStyle/>
          <a:p>
            <a:fld id="{654CBB87-3264-C941-BEC2-3122471707E1}" type="slidenum">
              <a:rPr lang="nl-NL" smtClean="0"/>
              <a:t>15</a:t>
            </a:fld>
            <a:endParaRPr lang="nl-NL"/>
          </a:p>
        </p:txBody>
      </p:sp>
    </p:spTree>
    <p:extLst>
      <p:ext uri="{BB962C8B-B14F-4D97-AF65-F5344CB8AC3E}">
        <p14:creationId xmlns:p14="http://schemas.microsoft.com/office/powerpoint/2010/main" val="522043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Welk programmeerblokje van opdracht 1 wordt nu niet meer gebruikt?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Waarom is dat programmeerblokje niet meer nodig?</a:t>
            </a:r>
            <a:r>
              <a:rPr lang="nl-NL" dirty="0">
                <a:effectLst/>
              </a:rPr>
              <a:t> </a:t>
            </a:r>
            <a:endParaRPr lang="nl-NL" sz="1200"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5"/>
          </p:nvPr>
        </p:nvSpPr>
        <p:spPr/>
        <p:txBody>
          <a:bodyPr/>
          <a:lstStyle/>
          <a:p>
            <a:fld id="{654CBB87-3264-C941-BEC2-3122471707E1}" type="slidenum">
              <a:rPr lang="nl-NL" smtClean="0"/>
              <a:t>19</a:t>
            </a:fld>
            <a:endParaRPr lang="nl-NL"/>
          </a:p>
        </p:txBody>
      </p:sp>
    </p:spTree>
    <p:extLst>
      <p:ext uri="{BB962C8B-B14F-4D97-AF65-F5344CB8AC3E}">
        <p14:creationId xmlns:p14="http://schemas.microsoft.com/office/powerpoint/2010/main" val="605869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err="1">
                <a:solidFill>
                  <a:schemeClr val="tx1"/>
                </a:solidFill>
                <a:effectLst/>
                <a:latin typeface="+mn-lt"/>
                <a:ea typeface="+mn-ea"/>
                <a:cs typeface="+mn-cs"/>
              </a:rPr>
              <a:t>Unplugged</a:t>
            </a:r>
            <a:r>
              <a:rPr lang="nl-NL" sz="1200" kern="1200" dirty="0">
                <a:solidFill>
                  <a:schemeClr val="tx1"/>
                </a:solidFill>
                <a:effectLst/>
                <a:latin typeface="+mn-lt"/>
                <a:ea typeface="+mn-ea"/>
                <a:cs typeface="+mn-cs"/>
              </a:rPr>
              <a:t> les: Op welke manier kon de computer onthouden hoeveel auto’s binnen waren?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Wanneer versprongen de LED-lichtjes naar het getal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5"/>
          </p:nvPr>
        </p:nvSpPr>
        <p:spPr/>
        <p:txBody>
          <a:bodyPr/>
          <a:lstStyle/>
          <a:p>
            <a:fld id="{654CBB87-3264-C941-BEC2-3122471707E1}" type="slidenum">
              <a:rPr lang="nl-NL" smtClean="0"/>
              <a:t>23</a:t>
            </a:fld>
            <a:endParaRPr lang="nl-NL"/>
          </a:p>
        </p:txBody>
      </p:sp>
    </p:spTree>
    <p:extLst>
      <p:ext uri="{BB962C8B-B14F-4D97-AF65-F5344CB8AC3E}">
        <p14:creationId xmlns:p14="http://schemas.microsoft.com/office/powerpoint/2010/main" val="12104645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54CBB87-3264-C941-BEC2-3122471707E1}" type="slidenum">
              <a:rPr lang="nl-NL" smtClean="0"/>
              <a:t>24</a:t>
            </a:fld>
            <a:endParaRPr lang="nl-NL"/>
          </a:p>
        </p:txBody>
      </p:sp>
    </p:spTree>
    <p:extLst>
      <p:ext uri="{BB962C8B-B14F-4D97-AF65-F5344CB8AC3E}">
        <p14:creationId xmlns:p14="http://schemas.microsoft.com/office/powerpoint/2010/main" val="928034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Welk programmeerblok is erbij gekomen?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Hoeveel auto’s telt dit programmeerblok erbij als slagboom dicht gaat?</a:t>
            </a:r>
          </a:p>
          <a:p>
            <a:endParaRPr lang="nl-NL" dirty="0"/>
          </a:p>
        </p:txBody>
      </p:sp>
      <p:sp>
        <p:nvSpPr>
          <p:cNvPr id="4" name="Tijdelijke aanduiding voor dianummer 3"/>
          <p:cNvSpPr>
            <a:spLocks noGrp="1"/>
          </p:cNvSpPr>
          <p:nvPr>
            <p:ph type="sldNum" sz="quarter" idx="5"/>
          </p:nvPr>
        </p:nvSpPr>
        <p:spPr/>
        <p:txBody>
          <a:bodyPr/>
          <a:lstStyle/>
          <a:p>
            <a:fld id="{654CBB87-3264-C941-BEC2-3122471707E1}" type="slidenum">
              <a:rPr lang="nl-NL" smtClean="0"/>
              <a:t>25</a:t>
            </a:fld>
            <a:endParaRPr lang="nl-NL"/>
          </a:p>
        </p:txBody>
      </p:sp>
    </p:spTree>
    <p:extLst>
      <p:ext uri="{BB962C8B-B14F-4D97-AF65-F5344CB8AC3E}">
        <p14:creationId xmlns:p14="http://schemas.microsoft.com/office/powerpoint/2010/main" val="3656248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Wat denk jij, had het rode geheugenblok ook bij deze code kunnen staan? Dus als de slagboom opengaat? Waarom denk je dat?</a:t>
            </a:r>
          </a:p>
        </p:txBody>
      </p:sp>
      <p:sp>
        <p:nvSpPr>
          <p:cNvPr id="4" name="Tijdelijke aanduiding voor dianummer 3"/>
          <p:cNvSpPr>
            <a:spLocks noGrp="1"/>
          </p:cNvSpPr>
          <p:nvPr>
            <p:ph type="sldNum" sz="quarter" idx="5"/>
          </p:nvPr>
        </p:nvSpPr>
        <p:spPr/>
        <p:txBody>
          <a:bodyPr/>
          <a:lstStyle/>
          <a:p>
            <a:fld id="{654CBB87-3264-C941-BEC2-3122471707E1}" type="slidenum">
              <a:rPr lang="nl-NL" smtClean="0"/>
              <a:t>26</a:t>
            </a:fld>
            <a:endParaRPr lang="nl-NL"/>
          </a:p>
        </p:txBody>
      </p:sp>
    </p:spTree>
    <p:extLst>
      <p:ext uri="{BB962C8B-B14F-4D97-AF65-F5344CB8AC3E}">
        <p14:creationId xmlns:p14="http://schemas.microsoft.com/office/powerpoint/2010/main" val="8561843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Hoeveel auto’s zijn binnen zijn als je de </a:t>
            </a:r>
            <a:r>
              <a:rPr lang="nl-NL" sz="1200" kern="1200" dirty="0" err="1">
                <a:solidFill>
                  <a:schemeClr val="tx1"/>
                </a:solidFill>
                <a:effectLst/>
                <a:latin typeface="+mn-lt"/>
                <a:ea typeface="+mn-ea"/>
                <a:cs typeface="+mn-cs"/>
              </a:rPr>
              <a:t>microbit</a:t>
            </a:r>
            <a:r>
              <a:rPr lang="nl-NL" sz="1200" kern="1200" dirty="0">
                <a:solidFill>
                  <a:schemeClr val="tx1"/>
                </a:solidFill>
                <a:effectLst/>
                <a:latin typeface="+mn-lt"/>
                <a:ea typeface="+mn-ea"/>
                <a:cs typeface="+mn-cs"/>
              </a:rPr>
              <a:t> opstart?</a:t>
            </a:r>
          </a:p>
          <a:p>
            <a:r>
              <a:rPr lang="nl-NL" sz="1200" kern="1200" dirty="0">
                <a:solidFill>
                  <a:schemeClr val="tx1"/>
                </a:solidFill>
                <a:effectLst/>
                <a:latin typeface="+mn-lt"/>
                <a:ea typeface="+mn-ea"/>
                <a:cs typeface="+mn-cs"/>
              </a:rPr>
              <a:t>Stel dat jij stiekem 1 auto op de parkeerplaats zet voordat de </a:t>
            </a:r>
            <a:r>
              <a:rPr lang="nl-NL" sz="1200" kern="1200" dirty="0" err="1">
                <a:solidFill>
                  <a:schemeClr val="tx1"/>
                </a:solidFill>
                <a:effectLst/>
                <a:latin typeface="+mn-lt"/>
                <a:ea typeface="+mn-ea"/>
                <a:cs typeface="+mn-cs"/>
              </a:rPr>
              <a:t>microbit</a:t>
            </a:r>
            <a:r>
              <a:rPr lang="nl-NL" sz="1200" kern="1200" dirty="0">
                <a:solidFill>
                  <a:schemeClr val="tx1"/>
                </a:solidFill>
                <a:effectLst/>
                <a:latin typeface="+mn-lt"/>
                <a:ea typeface="+mn-ea"/>
                <a:cs typeface="+mn-cs"/>
              </a:rPr>
              <a:t> opstart. </a:t>
            </a:r>
          </a:p>
          <a:p>
            <a:pPr lvl="0"/>
            <a:r>
              <a:rPr lang="nl-NL" sz="1200" kern="1200" dirty="0">
                <a:solidFill>
                  <a:schemeClr val="tx1"/>
                </a:solidFill>
                <a:effectLst/>
                <a:latin typeface="+mn-lt"/>
                <a:ea typeface="+mn-ea"/>
                <a:cs typeface="+mn-cs"/>
              </a:rPr>
              <a:t>Hoeveel auto’s denkt de computer dan bij het opstarten dat erbinnen zijn? Waarom denk je dat?</a:t>
            </a:r>
          </a:p>
          <a:p>
            <a:endParaRPr lang="nl-NL" dirty="0"/>
          </a:p>
        </p:txBody>
      </p:sp>
      <p:sp>
        <p:nvSpPr>
          <p:cNvPr id="4" name="Tijdelijke aanduiding voor dianummer 3"/>
          <p:cNvSpPr>
            <a:spLocks noGrp="1"/>
          </p:cNvSpPr>
          <p:nvPr>
            <p:ph type="sldNum" sz="quarter" idx="5"/>
          </p:nvPr>
        </p:nvSpPr>
        <p:spPr/>
        <p:txBody>
          <a:bodyPr/>
          <a:lstStyle/>
          <a:p>
            <a:fld id="{654CBB87-3264-C941-BEC2-3122471707E1}" type="slidenum">
              <a:rPr lang="nl-NL" smtClean="0"/>
              <a:t>27</a:t>
            </a:fld>
            <a:endParaRPr lang="nl-NL"/>
          </a:p>
        </p:txBody>
      </p:sp>
    </p:spTree>
    <p:extLst>
      <p:ext uri="{BB962C8B-B14F-4D97-AF65-F5344CB8AC3E}">
        <p14:creationId xmlns:p14="http://schemas.microsoft.com/office/powerpoint/2010/main" val="26486660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Welk nummer wordt getoond als de </a:t>
            </a:r>
            <a:r>
              <a:rPr lang="nl-NL" sz="1200" kern="1200" dirty="0" err="1">
                <a:solidFill>
                  <a:schemeClr val="tx1"/>
                </a:solidFill>
                <a:effectLst/>
                <a:latin typeface="+mn-lt"/>
                <a:ea typeface="+mn-ea"/>
                <a:cs typeface="+mn-cs"/>
              </a:rPr>
              <a:t>microbit</a:t>
            </a:r>
            <a:r>
              <a:rPr lang="nl-NL" sz="1200" kern="1200" dirty="0">
                <a:solidFill>
                  <a:schemeClr val="tx1"/>
                </a:solidFill>
                <a:effectLst/>
                <a:latin typeface="+mn-lt"/>
                <a:ea typeface="+mn-ea"/>
                <a:cs typeface="+mn-cs"/>
              </a:rPr>
              <a:t> wordt opgestart? Waarom dat nummer?</a:t>
            </a:r>
          </a:p>
          <a:p>
            <a:endParaRPr lang="nl-NL" dirty="0"/>
          </a:p>
        </p:txBody>
      </p:sp>
      <p:sp>
        <p:nvSpPr>
          <p:cNvPr id="4" name="Tijdelijke aanduiding voor dianummer 3"/>
          <p:cNvSpPr>
            <a:spLocks noGrp="1"/>
          </p:cNvSpPr>
          <p:nvPr>
            <p:ph type="sldNum" sz="quarter" idx="5"/>
          </p:nvPr>
        </p:nvSpPr>
        <p:spPr/>
        <p:txBody>
          <a:bodyPr/>
          <a:lstStyle/>
          <a:p>
            <a:fld id="{654CBB87-3264-C941-BEC2-3122471707E1}" type="slidenum">
              <a:rPr lang="nl-NL" smtClean="0"/>
              <a:t>28</a:t>
            </a:fld>
            <a:endParaRPr lang="nl-NL"/>
          </a:p>
        </p:txBody>
      </p:sp>
    </p:spTree>
    <p:extLst>
      <p:ext uri="{BB962C8B-B14F-4D97-AF65-F5344CB8AC3E}">
        <p14:creationId xmlns:p14="http://schemas.microsoft.com/office/powerpoint/2010/main" val="3038686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 het einde van de les: </a:t>
            </a:r>
          </a:p>
          <a:p>
            <a:endParaRPr lang="nl-NL" dirty="0"/>
          </a:p>
          <a:p>
            <a:r>
              <a:rPr lang="nl-NL" dirty="0"/>
              <a:t>Kun je de </a:t>
            </a:r>
            <a:r>
              <a:rPr lang="nl-NL" dirty="0" err="1"/>
              <a:t>microbit</a:t>
            </a:r>
            <a:r>
              <a:rPr lang="nl-NL" dirty="0"/>
              <a:t> programmeren waarbij je een programma maakt dat </a:t>
            </a:r>
          </a:p>
          <a:p>
            <a:endParaRPr lang="nl-NL" dirty="0"/>
          </a:p>
          <a:p>
            <a:r>
              <a:rPr lang="nl-NL" dirty="0"/>
              <a:t>stap voor stap een opdracht uitvoert (sequentie)</a:t>
            </a:r>
          </a:p>
          <a:p>
            <a:r>
              <a:rPr lang="nl-NL" dirty="0"/>
              <a:t>Iets kan onthouden (variabele)</a:t>
            </a:r>
          </a:p>
          <a:p>
            <a:r>
              <a:rPr lang="nl-NL" dirty="0"/>
              <a:t>Kan kiezen om iets uit te voeren (selectie)</a:t>
            </a:r>
          </a:p>
          <a:p>
            <a:endParaRPr lang="nl-NL" dirty="0"/>
          </a:p>
          <a:p>
            <a:r>
              <a:rPr lang="nl-NL" dirty="0"/>
              <a:t>Heb je de parkeerplaats door je programma slimmer gemaakt. </a:t>
            </a:r>
          </a:p>
          <a:p>
            <a:endParaRPr lang="nl-NL" dirty="0"/>
          </a:p>
          <a:p>
            <a:r>
              <a:rPr lang="nl-NL" dirty="0"/>
              <a:t>Heb je de computer input gegeven, het programma gemaakt die de input verwerkt en doorstuurt naar de output. </a:t>
            </a:r>
          </a:p>
          <a:p>
            <a:endParaRPr lang="nl-NL" dirty="0"/>
          </a:p>
        </p:txBody>
      </p:sp>
      <p:sp>
        <p:nvSpPr>
          <p:cNvPr id="4" name="Tijdelijke aanduiding voor dianummer 3"/>
          <p:cNvSpPr>
            <a:spLocks noGrp="1"/>
          </p:cNvSpPr>
          <p:nvPr>
            <p:ph type="sldNum" sz="quarter" idx="5"/>
          </p:nvPr>
        </p:nvSpPr>
        <p:spPr/>
        <p:txBody>
          <a:bodyPr/>
          <a:lstStyle/>
          <a:p>
            <a:fld id="{654CBB87-3264-C941-BEC2-3122471707E1}" type="slidenum">
              <a:rPr lang="nl-NL" smtClean="0"/>
              <a:t>5</a:t>
            </a:fld>
            <a:endParaRPr lang="nl-NL"/>
          </a:p>
        </p:txBody>
      </p:sp>
    </p:spTree>
    <p:extLst>
      <p:ext uri="{BB962C8B-B14F-4D97-AF65-F5344CB8AC3E}">
        <p14:creationId xmlns:p14="http://schemas.microsoft.com/office/powerpoint/2010/main" val="15558745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stapjes voordoen en namaken. Eerst blok 4, dan 5 en dan 6. </a:t>
            </a:r>
          </a:p>
        </p:txBody>
      </p:sp>
      <p:sp>
        <p:nvSpPr>
          <p:cNvPr id="4" name="Tijdelijke aanduiding voor dianummer 3"/>
          <p:cNvSpPr>
            <a:spLocks noGrp="1"/>
          </p:cNvSpPr>
          <p:nvPr>
            <p:ph type="sldNum" sz="quarter" idx="5"/>
          </p:nvPr>
        </p:nvSpPr>
        <p:spPr/>
        <p:txBody>
          <a:bodyPr/>
          <a:lstStyle/>
          <a:p>
            <a:fld id="{654CBB87-3264-C941-BEC2-3122471707E1}" type="slidenum">
              <a:rPr lang="nl-NL" smtClean="0"/>
              <a:t>29</a:t>
            </a:fld>
            <a:endParaRPr lang="nl-NL"/>
          </a:p>
        </p:txBody>
      </p:sp>
    </p:spTree>
    <p:extLst>
      <p:ext uri="{BB962C8B-B14F-4D97-AF65-F5344CB8AC3E}">
        <p14:creationId xmlns:p14="http://schemas.microsoft.com/office/powerpoint/2010/main" val="4359283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nl-NL" dirty="0"/>
              <a:t>Bespreek de oplossingen van de nieuwe uitdagingen die door alle leerlingen zijn gemaakt. </a:t>
            </a:r>
          </a:p>
          <a:p>
            <a:pPr marL="171450" indent="-171450">
              <a:buFont typeface="Arial" panose="020B0604020202020204" pitchFamily="34" charset="0"/>
              <a:buChar char="•"/>
            </a:pPr>
            <a:r>
              <a:rPr lang="nl-NL" dirty="0"/>
              <a:t>Bespreek de verschillende programmeerconcepten die in de opdrachten zijn langsgekomen: sequentie (stap voor stap iets uitvoeren, variabele (geheugen van de computer/ teller), conditie (Als…Dan…)</a:t>
            </a:r>
          </a:p>
          <a:p>
            <a:pPr marL="171450" indent="-171450">
              <a:buFont typeface="Arial" panose="020B0604020202020204" pitchFamily="34" charset="0"/>
              <a:buChar char="•"/>
            </a:pPr>
            <a:r>
              <a:rPr lang="nl-NL" dirty="0"/>
              <a:t>Bespreek de werking van het werkboek. Wat was fijn, wat niet. Wat was onduidelijk. </a:t>
            </a:r>
          </a:p>
        </p:txBody>
      </p:sp>
      <p:sp>
        <p:nvSpPr>
          <p:cNvPr id="4" name="Tijdelijke aanduiding voor dianummer 3"/>
          <p:cNvSpPr>
            <a:spLocks noGrp="1"/>
          </p:cNvSpPr>
          <p:nvPr>
            <p:ph type="sldNum" sz="quarter" idx="5"/>
          </p:nvPr>
        </p:nvSpPr>
        <p:spPr/>
        <p:txBody>
          <a:bodyPr/>
          <a:lstStyle/>
          <a:p>
            <a:fld id="{654CBB87-3264-C941-BEC2-3122471707E1}" type="slidenum">
              <a:rPr lang="nl-NL" smtClean="0"/>
              <a:t>32</a:t>
            </a:fld>
            <a:endParaRPr lang="nl-NL"/>
          </a:p>
        </p:txBody>
      </p:sp>
    </p:spTree>
    <p:extLst>
      <p:ext uri="{BB962C8B-B14F-4D97-AF65-F5344CB8AC3E}">
        <p14:creationId xmlns:p14="http://schemas.microsoft.com/office/powerpoint/2010/main" val="593382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Vandaag gaan jullie werken met de </a:t>
            </a:r>
            <a:r>
              <a:rPr lang="nl-NL" dirty="0" err="1"/>
              <a:t>microbit</a:t>
            </a:r>
            <a:r>
              <a:rPr lang="nl-NL" dirty="0"/>
              <a:t> en de opstelling van de parkeerplaats. </a:t>
            </a:r>
          </a:p>
          <a:p>
            <a:endParaRPr lang="nl-NL" dirty="0"/>
          </a:p>
          <a:p>
            <a:r>
              <a:rPr lang="nl-NL" dirty="0"/>
              <a:t>Hier zie je de parkeerplaats. </a:t>
            </a:r>
          </a:p>
          <a:p>
            <a:endParaRPr lang="nl-NL" dirty="0"/>
          </a:p>
          <a:p>
            <a:r>
              <a:rPr lang="nl-NL" dirty="0"/>
              <a:t>De </a:t>
            </a:r>
            <a:r>
              <a:rPr lang="nl-NL" dirty="0" err="1"/>
              <a:t>microbit</a:t>
            </a:r>
            <a:r>
              <a:rPr lang="nl-NL" dirty="0"/>
              <a:t> zit in de houder van het motorblok. Door dit motorblok kan de </a:t>
            </a:r>
            <a:r>
              <a:rPr lang="nl-NL" dirty="0" err="1"/>
              <a:t>microbit</a:t>
            </a:r>
            <a:r>
              <a:rPr lang="nl-NL" dirty="0"/>
              <a:t> de motoren aansturen. </a:t>
            </a:r>
          </a:p>
          <a:p>
            <a:endParaRPr lang="nl-NL" dirty="0"/>
          </a:p>
          <a:p>
            <a:r>
              <a:rPr lang="nl-NL" dirty="0"/>
              <a:t>De gele blokjes zijn de motoren. </a:t>
            </a:r>
          </a:p>
        </p:txBody>
      </p:sp>
      <p:sp>
        <p:nvSpPr>
          <p:cNvPr id="4" name="Tijdelijke aanduiding voor dianummer 3"/>
          <p:cNvSpPr>
            <a:spLocks noGrp="1"/>
          </p:cNvSpPr>
          <p:nvPr>
            <p:ph type="sldNum" sz="quarter" idx="5"/>
          </p:nvPr>
        </p:nvSpPr>
        <p:spPr/>
        <p:txBody>
          <a:bodyPr/>
          <a:lstStyle/>
          <a:p>
            <a:fld id="{654CBB87-3264-C941-BEC2-3122471707E1}" type="slidenum">
              <a:rPr lang="nl-NL" smtClean="0"/>
              <a:t>6</a:t>
            </a:fld>
            <a:endParaRPr lang="nl-NL"/>
          </a:p>
        </p:txBody>
      </p:sp>
    </p:spTree>
    <p:extLst>
      <p:ext uri="{BB962C8B-B14F-4D97-AF65-F5344CB8AC3E}">
        <p14:creationId xmlns:p14="http://schemas.microsoft.com/office/powerpoint/2010/main" val="2030688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Links en rechts zie je een soort drempeltje. Dat zijn de sensoren. Je kunt de sensor indrukken zoals een auto dat zou doen als het er over heen rijdt. Bij opdracht 2 ga je die gebruiken. </a:t>
            </a:r>
          </a:p>
        </p:txBody>
      </p:sp>
      <p:sp>
        <p:nvSpPr>
          <p:cNvPr id="4" name="Tijdelijke aanduiding voor dianummer 3"/>
          <p:cNvSpPr>
            <a:spLocks noGrp="1"/>
          </p:cNvSpPr>
          <p:nvPr>
            <p:ph type="sldNum" sz="quarter" idx="5"/>
          </p:nvPr>
        </p:nvSpPr>
        <p:spPr/>
        <p:txBody>
          <a:bodyPr/>
          <a:lstStyle/>
          <a:p>
            <a:fld id="{654CBB87-3264-C941-BEC2-3122471707E1}" type="slidenum">
              <a:rPr lang="nl-NL" smtClean="0"/>
              <a:t>7</a:t>
            </a:fld>
            <a:endParaRPr lang="nl-NL"/>
          </a:p>
        </p:txBody>
      </p:sp>
    </p:spTree>
    <p:extLst>
      <p:ext uri="{BB962C8B-B14F-4D97-AF65-F5344CB8AC3E}">
        <p14:creationId xmlns:p14="http://schemas.microsoft.com/office/powerpoint/2010/main" val="3951667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5 opdrachten staan in het werkboek. Misschien ben je er twee lessen mee bezig. </a:t>
            </a:r>
          </a:p>
        </p:txBody>
      </p:sp>
      <p:sp>
        <p:nvSpPr>
          <p:cNvPr id="4" name="Tijdelijke aanduiding voor dianummer 3"/>
          <p:cNvSpPr>
            <a:spLocks noGrp="1"/>
          </p:cNvSpPr>
          <p:nvPr>
            <p:ph type="sldNum" sz="quarter" idx="5"/>
          </p:nvPr>
        </p:nvSpPr>
        <p:spPr/>
        <p:txBody>
          <a:bodyPr/>
          <a:lstStyle/>
          <a:p>
            <a:fld id="{654CBB87-3264-C941-BEC2-3122471707E1}" type="slidenum">
              <a:rPr lang="nl-NL" smtClean="0"/>
              <a:t>8</a:t>
            </a:fld>
            <a:endParaRPr lang="nl-NL"/>
          </a:p>
        </p:txBody>
      </p:sp>
    </p:spTree>
    <p:extLst>
      <p:ext uri="{BB962C8B-B14F-4D97-AF65-F5344CB8AC3E}">
        <p14:creationId xmlns:p14="http://schemas.microsoft.com/office/powerpoint/2010/main" val="4067045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Er zijn twee manieren om met het werkboek te werken: De Stap-voor-stap route of de Snelle route. </a:t>
            </a:r>
          </a:p>
          <a:p>
            <a:r>
              <a:rPr lang="nl-NL" sz="1200" kern="1200" dirty="0">
                <a:solidFill>
                  <a:schemeClr val="tx1"/>
                </a:solidFill>
                <a:effectLst/>
                <a:latin typeface="+mn-lt"/>
                <a:ea typeface="+mn-ea"/>
                <a:cs typeface="+mn-cs"/>
              </a:rPr>
              <a:t> </a:t>
            </a:r>
          </a:p>
          <a:p>
            <a:r>
              <a:rPr lang="nl-NL" sz="1200" kern="1200" dirty="0">
                <a:solidFill>
                  <a:schemeClr val="tx1"/>
                </a:solidFill>
                <a:effectLst/>
                <a:latin typeface="+mn-lt"/>
                <a:ea typeface="+mn-ea"/>
                <a:cs typeface="+mn-cs"/>
              </a:rPr>
              <a:t>Bij de Stap-voor-stap route neem je de stappen A, B, C, D, en E. Bij de snelle route neem je stap A, B en E. Bij elke nieuwe opdracht mag je kiezen of je Stap-voor-stap gaat of de Snelle route neemt. Je kunt bij de Snelle route natuurlijk altijd kiezen om toch C en D te maken. </a:t>
            </a:r>
          </a:p>
          <a:p>
            <a:endParaRPr lang="nl-NL" dirty="0"/>
          </a:p>
        </p:txBody>
      </p:sp>
      <p:sp>
        <p:nvSpPr>
          <p:cNvPr id="4" name="Tijdelijke aanduiding voor dianummer 3"/>
          <p:cNvSpPr>
            <a:spLocks noGrp="1"/>
          </p:cNvSpPr>
          <p:nvPr>
            <p:ph type="sldNum" sz="quarter" idx="5"/>
          </p:nvPr>
        </p:nvSpPr>
        <p:spPr/>
        <p:txBody>
          <a:bodyPr/>
          <a:lstStyle/>
          <a:p>
            <a:fld id="{654CBB87-3264-C941-BEC2-3122471707E1}" type="slidenum">
              <a:rPr lang="nl-NL" smtClean="0"/>
              <a:t>9</a:t>
            </a:fld>
            <a:endParaRPr lang="nl-NL"/>
          </a:p>
        </p:txBody>
      </p:sp>
    </p:spTree>
    <p:extLst>
      <p:ext uri="{BB962C8B-B14F-4D97-AF65-F5344CB8AC3E}">
        <p14:creationId xmlns:p14="http://schemas.microsoft.com/office/powerpoint/2010/main" val="3585967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Op verschillende plekken in de tekst moet je je code testen. Die code zet je dan op de </a:t>
            </a:r>
            <a:r>
              <a:rPr lang="nl-NL" dirty="0" err="1"/>
              <a:t>microbit</a:t>
            </a:r>
            <a:r>
              <a:rPr lang="nl-NL" dirty="0"/>
              <a:t>. Haal de </a:t>
            </a:r>
            <a:r>
              <a:rPr lang="nl-NL" dirty="0" err="1"/>
              <a:t>microbit</a:t>
            </a:r>
            <a:r>
              <a:rPr lang="nl-NL" dirty="0"/>
              <a:t> uit het motorblok. Sluit de </a:t>
            </a:r>
            <a:r>
              <a:rPr lang="nl-NL" dirty="0" err="1"/>
              <a:t>microbit</a:t>
            </a:r>
            <a:r>
              <a:rPr lang="nl-NL" dirty="0"/>
              <a:t> aan op je computer. Download het programma en zet de </a:t>
            </a:r>
            <a:r>
              <a:rPr lang="nl-NL" dirty="0" err="1"/>
              <a:t>microbit</a:t>
            </a:r>
            <a:r>
              <a:rPr lang="nl-NL" dirty="0"/>
              <a:t> dan weer terug in het motorblok. </a:t>
            </a:r>
          </a:p>
        </p:txBody>
      </p:sp>
      <p:sp>
        <p:nvSpPr>
          <p:cNvPr id="4" name="Tijdelijke aanduiding voor dianummer 3"/>
          <p:cNvSpPr>
            <a:spLocks noGrp="1"/>
          </p:cNvSpPr>
          <p:nvPr>
            <p:ph type="sldNum" sz="quarter" idx="5"/>
          </p:nvPr>
        </p:nvSpPr>
        <p:spPr/>
        <p:txBody>
          <a:bodyPr/>
          <a:lstStyle/>
          <a:p>
            <a:fld id="{654CBB87-3264-C941-BEC2-3122471707E1}" type="slidenum">
              <a:rPr lang="nl-NL" smtClean="0"/>
              <a:t>10</a:t>
            </a:fld>
            <a:endParaRPr lang="nl-NL"/>
          </a:p>
        </p:txBody>
      </p:sp>
    </p:spTree>
    <p:extLst>
      <p:ext uri="{BB962C8B-B14F-4D97-AF65-F5344CB8AC3E}">
        <p14:creationId xmlns:p14="http://schemas.microsoft.com/office/powerpoint/2010/main" val="552753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het werkboek zie je bij de verschillende opdrachten een schrijfblok staan. Schrijf je antwoorden in het blok. We bespreken aan het einde van de les een aantal blokken na. </a:t>
            </a:r>
          </a:p>
        </p:txBody>
      </p:sp>
      <p:sp>
        <p:nvSpPr>
          <p:cNvPr id="4" name="Tijdelijke aanduiding voor dianummer 3"/>
          <p:cNvSpPr>
            <a:spLocks noGrp="1"/>
          </p:cNvSpPr>
          <p:nvPr>
            <p:ph type="sldNum" sz="quarter" idx="5"/>
          </p:nvPr>
        </p:nvSpPr>
        <p:spPr/>
        <p:txBody>
          <a:bodyPr/>
          <a:lstStyle/>
          <a:p>
            <a:fld id="{654CBB87-3264-C941-BEC2-3122471707E1}" type="slidenum">
              <a:rPr lang="nl-NL" smtClean="0"/>
              <a:t>11</a:t>
            </a:fld>
            <a:endParaRPr lang="nl-NL"/>
          </a:p>
        </p:txBody>
      </p:sp>
    </p:spTree>
    <p:extLst>
      <p:ext uri="{BB962C8B-B14F-4D97-AF65-F5344CB8AC3E}">
        <p14:creationId xmlns:p14="http://schemas.microsoft.com/office/powerpoint/2010/main" val="30182006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Leerlingen gaan de de slag met de opdrachten uit het werkboek. </a:t>
            </a:r>
          </a:p>
        </p:txBody>
      </p:sp>
      <p:sp>
        <p:nvSpPr>
          <p:cNvPr id="4" name="Tijdelijke aanduiding voor dianummer 3"/>
          <p:cNvSpPr>
            <a:spLocks noGrp="1"/>
          </p:cNvSpPr>
          <p:nvPr>
            <p:ph type="sldNum" sz="quarter" idx="5"/>
          </p:nvPr>
        </p:nvSpPr>
        <p:spPr/>
        <p:txBody>
          <a:bodyPr/>
          <a:lstStyle/>
          <a:p>
            <a:fld id="{654CBB87-3264-C941-BEC2-3122471707E1}" type="slidenum">
              <a:rPr lang="nl-NL" smtClean="0"/>
              <a:t>12</a:t>
            </a:fld>
            <a:endParaRPr lang="nl-NL"/>
          </a:p>
        </p:txBody>
      </p:sp>
    </p:spTree>
    <p:extLst>
      <p:ext uri="{BB962C8B-B14F-4D97-AF65-F5344CB8AC3E}">
        <p14:creationId xmlns:p14="http://schemas.microsoft.com/office/powerpoint/2010/main" val="1879352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FE6A09-A96A-2840-B293-6EDAAA77DFDA}"/>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BA2EBD50-388E-5E41-B4BC-73AA8CB0AA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28614FAE-C594-E348-A19B-15758590FF98}"/>
              </a:ext>
            </a:extLst>
          </p:cNvPr>
          <p:cNvSpPr>
            <a:spLocks noGrp="1"/>
          </p:cNvSpPr>
          <p:nvPr>
            <p:ph type="dt" sz="half" idx="10"/>
          </p:nvPr>
        </p:nvSpPr>
        <p:spPr/>
        <p:txBody>
          <a:bodyPr/>
          <a:lstStyle/>
          <a:p>
            <a:fld id="{099522D6-7AFB-EA4F-A1C5-FDB061735FC2}" type="datetimeFigureOut">
              <a:rPr lang="nl-NL" smtClean="0"/>
              <a:t>01-07-19</a:t>
            </a:fld>
            <a:endParaRPr lang="nl-NL"/>
          </a:p>
        </p:txBody>
      </p:sp>
      <p:sp>
        <p:nvSpPr>
          <p:cNvPr id="5" name="Tijdelijke aanduiding voor voettekst 4">
            <a:extLst>
              <a:ext uri="{FF2B5EF4-FFF2-40B4-BE49-F238E27FC236}">
                <a16:creationId xmlns:a16="http://schemas.microsoft.com/office/drawing/2014/main" id="{AAE10DB3-FADA-734E-86A9-BBB9C3EB828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16207BE-7FE8-7B4F-9981-0927D5CE6E3A}"/>
              </a:ext>
            </a:extLst>
          </p:cNvPr>
          <p:cNvSpPr>
            <a:spLocks noGrp="1"/>
          </p:cNvSpPr>
          <p:nvPr>
            <p:ph type="sldNum" sz="quarter" idx="12"/>
          </p:nvPr>
        </p:nvSpPr>
        <p:spPr/>
        <p:txBody>
          <a:bodyPr/>
          <a:lstStyle/>
          <a:p>
            <a:fld id="{BA5E87E2-B661-FF4C-BA6A-F27AEC5094F3}" type="slidenum">
              <a:rPr lang="nl-NL" smtClean="0"/>
              <a:t>‹nr.›</a:t>
            </a:fld>
            <a:endParaRPr lang="nl-NL"/>
          </a:p>
        </p:txBody>
      </p:sp>
    </p:spTree>
    <p:extLst>
      <p:ext uri="{BB962C8B-B14F-4D97-AF65-F5344CB8AC3E}">
        <p14:creationId xmlns:p14="http://schemas.microsoft.com/office/powerpoint/2010/main" val="420919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F1DE70-25A0-F94C-B7B2-1640B0BBDEC0}"/>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6B78F653-61D5-3943-B8B9-C255E584A9E5}"/>
              </a:ext>
            </a:extLst>
          </p:cNvPr>
          <p:cNvSpPr>
            <a:spLocks noGrp="1"/>
          </p:cNvSpPr>
          <p:nvPr>
            <p:ph type="body" orient="vert" idx="1"/>
          </p:nvPr>
        </p:nvSpPr>
        <p:spPr/>
        <p:txBody>
          <a:bodyPr vert="eaVert"/>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401C210C-8831-8B4F-90C0-0567041A4A35}"/>
              </a:ext>
            </a:extLst>
          </p:cNvPr>
          <p:cNvSpPr>
            <a:spLocks noGrp="1"/>
          </p:cNvSpPr>
          <p:nvPr>
            <p:ph type="dt" sz="half" idx="10"/>
          </p:nvPr>
        </p:nvSpPr>
        <p:spPr/>
        <p:txBody>
          <a:bodyPr/>
          <a:lstStyle/>
          <a:p>
            <a:fld id="{099522D6-7AFB-EA4F-A1C5-FDB061735FC2}" type="datetimeFigureOut">
              <a:rPr lang="nl-NL" smtClean="0"/>
              <a:t>01-07-19</a:t>
            </a:fld>
            <a:endParaRPr lang="nl-NL"/>
          </a:p>
        </p:txBody>
      </p:sp>
      <p:sp>
        <p:nvSpPr>
          <p:cNvPr id="5" name="Tijdelijke aanduiding voor voettekst 4">
            <a:extLst>
              <a:ext uri="{FF2B5EF4-FFF2-40B4-BE49-F238E27FC236}">
                <a16:creationId xmlns:a16="http://schemas.microsoft.com/office/drawing/2014/main" id="{BDDD2FC4-1E91-9642-9B05-2F03BF4D1C6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77D5DA9-ACAA-A34D-B662-69FF2956DD99}"/>
              </a:ext>
            </a:extLst>
          </p:cNvPr>
          <p:cNvSpPr>
            <a:spLocks noGrp="1"/>
          </p:cNvSpPr>
          <p:nvPr>
            <p:ph type="sldNum" sz="quarter" idx="12"/>
          </p:nvPr>
        </p:nvSpPr>
        <p:spPr/>
        <p:txBody>
          <a:bodyPr/>
          <a:lstStyle/>
          <a:p>
            <a:fld id="{BA5E87E2-B661-FF4C-BA6A-F27AEC5094F3}" type="slidenum">
              <a:rPr lang="nl-NL" smtClean="0"/>
              <a:t>‹nr.›</a:t>
            </a:fld>
            <a:endParaRPr lang="nl-NL"/>
          </a:p>
        </p:txBody>
      </p:sp>
    </p:spTree>
    <p:extLst>
      <p:ext uri="{BB962C8B-B14F-4D97-AF65-F5344CB8AC3E}">
        <p14:creationId xmlns:p14="http://schemas.microsoft.com/office/powerpoint/2010/main" val="4254178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339B848E-BFE7-1B4E-87CD-5C8CB40AC18F}"/>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36121B1C-C8B1-8F44-A49B-5CCAD10AD11D}"/>
              </a:ext>
            </a:extLst>
          </p:cNvPr>
          <p:cNvSpPr>
            <a:spLocks noGrp="1"/>
          </p:cNvSpPr>
          <p:nvPr>
            <p:ph type="body" orient="vert" idx="1"/>
          </p:nvPr>
        </p:nvSpPr>
        <p:spPr>
          <a:xfrm>
            <a:off x="838200" y="365125"/>
            <a:ext cx="7734300" cy="5811838"/>
          </a:xfrm>
        </p:spPr>
        <p:txBody>
          <a:bodyPr vert="eaVert"/>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A390EDDF-15B7-CC4A-96A8-9D7C7576080B}"/>
              </a:ext>
            </a:extLst>
          </p:cNvPr>
          <p:cNvSpPr>
            <a:spLocks noGrp="1"/>
          </p:cNvSpPr>
          <p:nvPr>
            <p:ph type="dt" sz="half" idx="10"/>
          </p:nvPr>
        </p:nvSpPr>
        <p:spPr/>
        <p:txBody>
          <a:bodyPr/>
          <a:lstStyle/>
          <a:p>
            <a:fld id="{099522D6-7AFB-EA4F-A1C5-FDB061735FC2}" type="datetimeFigureOut">
              <a:rPr lang="nl-NL" smtClean="0"/>
              <a:t>01-07-19</a:t>
            </a:fld>
            <a:endParaRPr lang="nl-NL"/>
          </a:p>
        </p:txBody>
      </p:sp>
      <p:sp>
        <p:nvSpPr>
          <p:cNvPr id="5" name="Tijdelijke aanduiding voor voettekst 4">
            <a:extLst>
              <a:ext uri="{FF2B5EF4-FFF2-40B4-BE49-F238E27FC236}">
                <a16:creationId xmlns:a16="http://schemas.microsoft.com/office/drawing/2014/main" id="{7D79577D-3795-C84A-93AD-1C68D444212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1FB53BD-C1D5-2D47-9149-878A0F05F6AB}"/>
              </a:ext>
            </a:extLst>
          </p:cNvPr>
          <p:cNvSpPr>
            <a:spLocks noGrp="1"/>
          </p:cNvSpPr>
          <p:nvPr>
            <p:ph type="sldNum" sz="quarter" idx="12"/>
          </p:nvPr>
        </p:nvSpPr>
        <p:spPr/>
        <p:txBody>
          <a:bodyPr/>
          <a:lstStyle/>
          <a:p>
            <a:fld id="{BA5E87E2-B661-FF4C-BA6A-F27AEC5094F3}" type="slidenum">
              <a:rPr lang="nl-NL" smtClean="0"/>
              <a:t>‹nr.›</a:t>
            </a:fld>
            <a:endParaRPr lang="nl-NL"/>
          </a:p>
        </p:txBody>
      </p:sp>
    </p:spTree>
    <p:extLst>
      <p:ext uri="{BB962C8B-B14F-4D97-AF65-F5344CB8AC3E}">
        <p14:creationId xmlns:p14="http://schemas.microsoft.com/office/powerpoint/2010/main" val="2915674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FB9631-6E33-F74E-B87A-DC739DE1288A}"/>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3767E6A-E6A6-CC42-BC0B-9C00BF8CF1FA}"/>
              </a:ext>
            </a:extLst>
          </p:cNvPr>
          <p:cNvSpPr>
            <a:spLocks noGrp="1"/>
          </p:cNvSpPr>
          <p:nvPr>
            <p:ph idx="1"/>
          </p:nvPr>
        </p:nvSpPr>
        <p:spPr/>
        <p:txBody>
          <a:bodyPr/>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43213D34-593B-2B4F-AD3F-20B5BB631B4D}"/>
              </a:ext>
            </a:extLst>
          </p:cNvPr>
          <p:cNvSpPr>
            <a:spLocks noGrp="1"/>
          </p:cNvSpPr>
          <p:nvPr>
            <p:ph type="dt" sz="half" idx="10"/>
          </p:nvPr>
        </p:nvSpPr>
        <p:spPr/>
        <p:txBody>
          <a:bodyPr/>
          <a:lstStyle/>
          <a:p>
            <a:fld id="{099522D6-7AFB-EA4F-A1C5-FDB061735FC2}" type="datetimeFigureOut">
              <a:rPr lang="nl-NL" smtClean="0"/>
              <a:t>01-07-19</a:t>
            </a:fld>
            <a:endParaRPr lang="nl-NL"/>
          </a:p>
        </p:txBody>
      </p:sp>
      <p:sp>
        <p:nvSpPr>
          <p:cNvPr id="5" name="Tijdelijke aanduiding voor voettekst 4">
            <a:extLst>
              <a:ext uri="{FF2B5EF4-FFF2-40B4-BE49-F238E27FC236}">
                <a16:creationId xmlns:a16="http://schemas.microsoft.com/office/drawing/2014/main" id="{6C16AFDF-6A53-9E49-B837-4F07915EBE8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2D684D7-C3F2-E041-9509-B59355536E12}"/>
              </a:ext>
            </a:extLst>
          </p:cNvPr>
          <p:cNvSpPr>
            <a:spLocks noGrp="1"/>
          </p:cNvSpPr>
          <p:nvPr>
            <p:ph type="sldNum" sz="quarter" idx="12"/>
          </p:nvPr>
        </p:nvSpPr>
        <p:spPr/>
        <p:txBody>
          <a:bodyPr/>
          <a:lstStyle/>
          <a:p>
            <a:fld id="{BA5E87E2-B661-FF4C-BA6A-F27AEC5094F3}" type="slidenum">
              <a:rPr lang="nl-NL" smtClean="0"/>
              <a:t>‹nr.›</a:t>
            </a:fld>
            <a:endParaRPr lang="nl-NL"/>
          </a:p>
        </p:txBody>
      </p:sp>
    </p:spTree>
    <p:extLst>
      <p:ext uri="{BB962C8B-B14F-4D97-AF65-F5344CB8AC3E}">
        <p14:creationId xmlns:p14="http://schemas.microsoft.com/office/powerpoint/2010/main" val="3659506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C8491B-8DE5-6342-BA8A-1DE334B9F1C7}"/>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981AA161-BB42-3A4A-9382-53C5C00E03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DBE1923F-9371-0343-8FEC-E8B88ACCBFB9}"/>
              </a:ext>
            </a:extLst>
          </p:cNvPr>
          <p:cNvSpPr>
            <a:spLocks noGrp="1"/>
          </p:cNvSpPr>
          <p:nvPr>
            <p:ph type="dt" sz="half" idx="10"/>
          </p:nvPr>
        </p:nvSpPr>
        <p:spPr/>
        <p:txBody>
          <a:bodyPr/>
          <a:lstStyle/>
          <a:p>
            <a:fld id="{099522D6-7AFB-EA4F-A1C5-FDB061735FC2}" type="datetimeFigureOut">
              <a:rPr lang="nl-NL" smtClean="0"/>
              <a:t>01-07-19</a:t>
            </a:fld>
            <a:endParaRPr lang="nl-NL"/>
          </a:p>
        </p:txBody>
      </p:sp>
      <p:sp>
        <p:nvSpPr>
          <p:cNvPr id="5" name="Tijdelijke aanduiding voor voettekst 4">
            <a:extLst>
              <a:ext uri="{FF2B5EF4-FFF2-40B4-BE49-F238E27FC236}">
                <a16:creationId xmlns:a16="http://schemas.microsoft.com/office/drawing/2014/main" id="{695F0AD1-69B7-E947-9C4F-0895A800497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4A11958-4765-234A-AD21-202C50274445}"/>
              </a:ext>
            </a:extLst>
          </p:cNvPr>
          <p:cNvSpPr>
            <a:spLocks noGrp="1"/>
          </p:cNvSpPr>
          <p:nvPr>
            <p:ph type="sldNum" sz="quarter" idx="12"/>
          </p:nvPr>
        </p:nvSpPr>
        <p:spPr/>
        <p:txBody>
          <a:bodyPr/>
          <a:lstStyle/>
          <a:p>
            <a:fld id="{BA5E87E2-B661-FF4C-BA6A-F27AEC5094F3}" type="slidenum">
              <a:rPr lang="nl-NL" smtClean="0"/>
              <a:t>‹nr.›</a:t>
            </a:fld>
            <a:endParaRPr lang="nl-NL"/>
          </a:p>
        </p:txBody>
      </p:sp>
    </p:spTree>
    <p:extLst>
      <p:ext uri="{BB962C8B-B14F-4D97-AF65-F5344CB8AC3E}">
        <p14:creationId xmlns:p14="http://schemas.microsoft.com/office/powerpoint/2010/main" val="3264308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09DE97-E101-3748-984D-18B1C06F9B1F}"/>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15AC5095-2BCF-5E4D-AFF5-1AF59ADBDFCB}"/>
              </a:ext>
            </a:extLst>
          </p:cNvPr>
          <p:cNvSpPr>
            <a:spLocks noGrp="1"/>
          </p:cNvSpPr>
          <p:nvPr>
            <p:ph sz="half" idx="1"/>
          </p:nvPr>
        </p:nvSpPr>
        <p:spPr>
          <a:xfrm>
            <a:off x="838200" y="1825625"/>
            <a:ext cx="5181600" cy="4351338"/>
          </a:xfrm>
        </p:spPr>
        <p:txBody>
          <a:bodyPr/>
          <a:lstStyle/>
          <a:p>
            <a:r>
              <a:rPr lang="nl-NL"/>
              <a:t>Tekststijl van het model bewerken
Tweede niveau
Derde niveau
Vierde niveau
Vijfde niveau</a:t>
            </a:r>
          </a:p>
        </p:txBody>
      </p:sp>
      <p:sp>
        <p:nvSpPr>
          <p:cNvPr id="4" name="Tijdelijke aanduiding voor inhoud 3">
            <a:extLst>
              <a:ext uri="{FF2B5EF4-FFF2-40B4-BE49-F238E27FC236}">
                <a16:creationId xmlns:a16="http://schemas.microsoft.com/office/drawing/2014/main" id="{6EB841AD-7DCA-BE4B-B3EF-93F4AB7107D6}"/>
              </a:ext>
            </a:extLst>
          </p:cNvPr>
          <p:cNvSpPr>
            <a:spLocks noGrp="1"/>
          </p:cNvSpPr>
          <p:nvPr>
            <p:ph sz="half" idx="2"/>
          </p:nvPr>
        </p:nvSpPr>
        <p:spPr>
          <a:xfrm>
            <a:off x="6172200" y="1825625"/>
            <a:ext cx="5181600" cy="4351338"/>
          </a:xfrm>
        </p:spPr>
        <p:txBody>
          <a:bodyPr/>
          <a:lstStyle/>
          <a:p>
            <a:r>
              <a:rPr lang="nl-NL"/>
              <a:t>Tekststijl van het model bewerken
Tweede niveau
Derde niveau
Vierde niveau
Vijfde niveau</a:t>
            </a:r>
          </a:p>
        </p:txBody>
      </p:sp>
      <p:sp>
        <p:nvSpPr>
          <p:cNvPr id="5" name="Tijdelijke aanduiding voor datum 4">
            <a:extLst>
              <a:ext uri="{FF2B5EF4-FFF2-40B4-BE49-F238E27FC236}">
                <a16:creationId xmlns:a16="http://schemas.microsoft.com/office/drawing/2014/main" id="{E8D850F5-547E-9C49-AE56-D06C0800986A}"/>
              </a:ext>
            </a:extLst>
          </p:cNvPr>
          <p:cNvSpPr>
            <a:spLocks noGrp="1"/>
          </p:cNvSpPr>
          <p:nvPr>
            <p:ph type="dt" sz="half" idx="10"/>
          </p:nvPr>
        </p:nvSpPr>
        <p:spPr/>
        <p:txBody>
          <a:bodyPr/>
          <a:lstStyle/>
          <a:p>
            <a:fld id="{099522D6-7AFB-EA4F-A1C5-FDB061735FC2}" type="datetimeFigureOut">
              <a:rPr lang="nl-NL" smtClean="0"/>
              <a:t>01-07-19</a:t>
            </a:fld>
            <a:endParaRPr lang="nl-NL"/>
          </a:p>
        </p:txBody>
      </p:sp>
      <p:sp>
        <p:nvSpPr>
          <p:cNvPr id="6" name="Tijdelijke aanduiding voor voettekst 5">
            <a:extLst>
              <a:ext uri="{FF2B5EF4-FFF2-40B4-BE49-F238E27FC236}">
                <a16:creationId xmlns:a16="http://schemas.microsoft.com/office/drawing/2014/main" id="{99ED1871-DE1C-0144-83BB-98EDDC2E0DEA}"/>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4E1E0F21-5284-8B45-98FC-04339F5354AE}"/>
              </a:ext>
            </a:extLst>
          </p:cNvPr>
          <p:cNvSpPr>
            <a:spLocks noGrp="1"/>
          </p:cNvSpPr>
          <p:nvPr>
            <p:ph type="sldNum" sz="quarter" idx="12"/>
          </p:nvPr>
        </p:nvSpPr>
        <p:spPr/>
        <p:txBody>
          <a:bodyPr/>
          <a:lstStyle/>
          <a:p>
            <a:fld id="{BA5E87E2-B661-FF4C-BA6A-F27AEC5094F3}" type="slidenum">
              <a:rPr lang="nl-NL" smtClean="0"/>
              <a:t>‹nr.›</a:t>
            </a:fld>
            <a:endParaRPr lang="nl-NL"/>
          </a:p>
        </p:txBody>
      </p:sp>
    </p:spTree>
    <p:extLst>
      <p:ext uri="{BB962C8B-B14F-4D97-AF65-F5344CB8AC3E}">
        <p14:creationId xmlns:p14="http://schemas.microsoft.com/office/powerpoint/2010/main" val="608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E43443-288A-FC45-8ED1-F9AF286E52E2}"/>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3D322DA4-3FDF-6C47-9DEC-14E371A1D3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nl-NL"/>
              <a:t>Tekststijl van het model bewerken
Tweede niveau
Derde niveau
Vierde niveau
Vijfde niveau</a:t>
            </a:r>
          </a:p>
        </p:txBody>
      </p:sp>
      <p:sp>
        <p:nvSpPr>
          <p:cNvPr id="4" name="Tijdelijke aanduiding voor inhoud 3">
            <a:extLst>
              <a:ext uri="{FF2B5EF4-FFF2-40B4-BE49-F238E27FC236}">
                <a16:creationId xmlns:a16="http://schemas.microsoft.com/office/drawing/2014/main" id="{FF3A6D83-D0CD-4C4F-B3FA-A212337AB3A4}"/>
              </a:ext>
            </a:extLst>
          </p:cNvPr>
          <p:cNvSpPr>
            <a:spLocks noGrp="1"/>
          </p:cNvSpPr>
          <p:nvPr>
            <p:ph sz="half" idx="2"/>
          </p:nvPr>
        </p:nvSpPr>
        <p:spPr>
          <a:xfrm>
            <a:off x="839788" y="2505075"/>
            <a:ext cx="5157787" cy="3684588"/>
          </a:xfrm>
        </p:spPr>
        <p:txBody>
          <a:bodyPr/>
          <a:lstStyle/>
          <a:p>
            <a:r>
              <a:rPr lang="nl-NL"/>
              <a:t>Tekststijl van het model bewerken
Tweede niveau
Derde niveau
Vierde niveau
Vijfde niveau</a:t>
            </a:r>
          </a:p>
        </p:txBody>
      </p:sp>
      <p:sp>
        <p:nvSpPr>
          <p:cNvPr id="5" name="Tijdelijke aanduiding voor tekst 4">
            <a:extLst>
              <a:ext uri="{FF2B5EF4-FFF2-40B4-BE49-F238E27FC236}">
                <a16:creationId xmlns:a16="http://schemas.microsoft.com/office/drawing/2014/main" id="{AD81F529-C560-6C44-9320-0679241695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nl-NL"/>
              <a:t>Tekststijl van het model bewerken
Tweede niveau
Derde niveau
Vierde niveau
Vijfde niveau</a:t>
            </a:r>
          </a:p>
        </p:txBody>
      </p:sp>
      <p:sp>
        <p:nvSpPr>
          <p:cNvPr id="6" name="Tijdelijke aanduiding voor inhoud 5">
            <a:extLst>
              <a:ext uri="{FF2B5EF4-FFF2-40B4-BE49-F238E27FC236}">
                <a16:creationId xmlns:a16="http://schemas.microsoft.com/office/drawing/2014/main" id="{B19BFFDD-3590-824B-8B02-126A5E7CD713}"/>
              </a:ext>
            </a:extLst>
          </p:cNvPr>
          <p:cNvSpPr>
            <a:spLocks noGrp="1"/>
          </p:cNvSpPr>
          <p:nvPr>
            <p:ph sz="quarter" idx="4"/>
          </p:nvPr>
        </p:nvSpPr>
        <p:spPr>
          <a:xfrm>
            <a:off x="6172200" y="2505075"/>
            <a:ext cx="5183188" cy="3684588"/>
          </a:xfrm>
        </p:spPr>
        <p:txBody>
          <a:bodyPr/>
          <a:lstStyle/>
          <a:p>
            <a:r>
              <a:rPr lang="nl-NL"/>
              <a:t>Tekststijl van het model bewerken
Tweede niveau
Derde niveau
Vierde niveau
Vijfde niveau</a:t>
            </a:r>
          </a:p>
        </p:txBody>
      </p:sp>
      <p:sp>
        <p:nvSpPr>
          <p:cNvPr id="7" name="Tijdelijke aanduiding voor datum 6">
            <a:extLst>
              <a:ext uri="{FF2B5EF4-FFF2-40B4-BE49-F238E27FC236}">
                <a16:creationId xmlns:a16="http://schemas.microsoft.com/office/drawing/2014/main" id="{449B0702-3810-2240-8371-0F4C4BAF93E1}"/>
              </a:ext>
            </a:extLst>
          </p:cNvPr>
          <p:cNvSpPr>
            <a:spLocks noGrp="1"/>
          </p:cNvSpPr>
          <p:nvPr>
            <p:ph type="dt" sz="half" idx="10"/>
          </p:nvPr>
        </p:nvSpPr>
        <p:spPr/>
        <p:txBody>
          <a:bodyPr/>
          <a:lstStyle/>
          <a:p>
            <a:fld id="{099522D6-7AFB-EA4F-A1C5-FDB061735FC2}" type="datetimeFigureOut">
              <a:rPr lang="nl-NL" smtClean="0"/>
              <a:t>01-07-19</a:t>
            </a:fld>
            <a:endParaRPr lang="nl-NL"/>
          </a:p>
        </p:txBody>
      </p:sp>
      <p:sp>
        <p:nvSpPr>
          <p:cNvPr id="8" name="Tijdelijke aanduiding voor voettekst 7">
            <a:extLst>
              <a:ext uri="{FF2B5EF4-FFF2-40B4-BE49-F238E27FC236}">
                <a16:creationId xmlns:a16="http://schemas.microsoft.com/office/drawing/2014/main" id="{651AD740-6C75-F048-9D3B-9EEC0A3D614E}"/>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3B879968-7BAB-B043-9505-E59B6A203E05}"/>
              </a:ext>
            </a:extLst>
          </p:cNvPr>
          <p:cNvSpPr>
            <a:spLocks noGrp="1"/>
          </p:cNvSpPr>
          <p:nvPr>
            <p:ph type="sldNum" sz="quarter" idx="12"/>
          </p:nvPr>
        </p:nvSpPr>
        <p:spPr/>
        <p:txBody>
          <a:bodyPr/>
          <a:lstStyle/>
          <a:p>
            <a:fld id="{BA5E87E2-B661-FF4C-BA6A-F27AEC5094F3}" type="slidenum">
              <a:rPr lang="nl-NL" smtClean="0"/>
              <a:t>‹nr.›</a:t>
            </a:fld>
            <a:endParaRPr lang="nl-NL"/>
          </a:p>
        </p:txBody>
      </p:sp>
    </p:spTree>
    <p:extLst>
      <p:ext uri="{BB962C8B-B14F-4D97-AF65-F5344CB8AC3E}">
        <p14:creationId xmlns:p14="http://schemas.microsoft.com/office/powerpoint/2010/main" val="966725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775221-13A9-CB4F-846F-B5D61E4132F5}"/>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DF707EC3-6A9D-514D-B934-67E2439D3AB7}"/>
              </a:ext>
            </a:extLst>
          </p:cNvPr>
          <p:cNvSpPr>
            <a:spLocks noGrp="1"/>
          </p:cNvSpPr>
          <p:nvPr>
            <p:ph type="dt" sz="half" idx="10"/>
          </p:nvPr>
        </p:nvSpPr>
        <p:spPr/>
        <p:txBody>
          <a:bodyPr/>
          <a:lstStyle/>
          <a:p>
            <a:fld id="{099522D6-7AFB-EA4F-A1C5-FDB061735FC2}" type="datetimeFigureOut">
              <a:rPr lang="nl-NL" smtClean="0"/>
              <a:t>01-07-19</a:t>
            </a:fld>
            <a:endParaRPr lang="nl-NL"/>
          </a:p>
        </p:txBody>
      </p:sp>
      <p:sp>
        <p:nvSpPr>
          <p:cNvPr id="4" name="Tijdelijke aanduiding voor voettekst 3">
            <a:extLst>
              <a:ext uri="{FF2B5EF4-FFF2-40B4-BE49-F238E27FC236}">
                <a16:creationId xmlns:a16="http://schemas.microsoft.com/office/drawing/2014/main" id="{151044E9-FA03-BC42-B265-1E5EC5365593}"/>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62F288B6-458F-A546-B849-6D33A2FD8692}"/>
              </a:ext>
            </a:extLst>
          </p:cNvPr>
          <p:cNvSpPr>
            <a:spLocks noGrp="1"/>
          </p:cNvSpPr>
          <p:nvPr>
            <p:ph type="sldNum" sz="quarter" idx="12"/>
          </p:nvPr>
        </p:nvSpPr>
        <p:spPr/>
        <p:txBody>
          <a:bodyPr/>
          <a:lstStyle/>
          <a:p>
            <a:fld id="{BA5E87E2-B661-FF4C-BA6A-F27AEC5094F3}" type="slidenum">
              <a:rPr lang="nl-NL" smtClean="0"/>
              <a:t>‹nr.›</a:t>
            </a:fld>
            <a:endParaRPr lang="nl-NL"/>
          </a:p>
        </p:txBody>
      </p:sp>
    </p:spTree>
    <p:extLst>
      <p:ext uri="{BB962C8B-B14F-4D97-AF65-F5344CB8AC3E}">
        <p14:creationId xmlns:p14="http://schemas.microsoft.com/office/powerpoint/2010/main" val="911643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CF524177-67CB-1341-BA45-4C1E4A455AD6}"/>
              </a:ext>
            </a:extLst>
          </p:cNvPr>
          <p:cNvSpPr>
            <a:spLocks noGrp="1"/>
          </p:cNvSpPr>
          <p:nvPr>
            <p:ph type="dt" sz="half" idx="10"/>
          </p:nvPr>
        </p:nvSpPr>
        <p:spPr/>
        <p:txBody>
          <a:bodyPr/>
          <a:lstStyle/>
          <a:p>
            <a:fld id="{099522D6-7AFB-EA4F-A1C5-FDB061735FC2}" type="datetimeFigureOut">
              <a:rPr lang="nl-NL" smtClean="0"/>
              <a:t>01-07-19</a:t>
            </a:fld>
            <a:endParaRPr lang="nl-NL"/>
          </a:p>
        </p:txBody>
      </p:sp>
      <p:sp>
        <p:nvSpPr>
          <p:cNvPr id="3" name="Tijdelijke aanduiding voor voettekst 2">
            <a:extLst>
              <a:ext uri="{FF2B5EF4-FFF2-40B4-BE49-F238E27FC236}">
                <a16:creationId xmlns:a16="http://schemas.microsoft.com/office/drawing/2014/main" id="{F74ED9C8-0029-B849-BE9A-E2468552826F}"/>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19677547-641E-4E44-B5AA-37592A7A9A9E}"/>
              </a:ext>
            </a:extLst>
          </p:cNvPr>
          <p:cNvSpPr>
            <a:spLocks noGrp="1"/>
          </p:cNvSpPr>
          <p:nvPr>
            <p:ph type="sldNum" sz="quarter" idx="12"/>
          </p:nvPr>
        </p:nvSpPr>
        <p:spPr/>
        <p:txBody>
          <a:bodyPr/>
          <a:lstStyle/>
          <a:p>
            <a:fld id="{BA5E87E2-B661-FF4C-BA6A-F27AEC5094F3}" type="slidenum">
              <a:rPr lang="nl-NL" smtClean="0"/>
              <a:t>‹nr.›</a:t>
            </a:fld>
            <a:endParaRPr lang="nl-NL"/>
          </a:p>
        </p:txBody>
      </p:sp>
    </p:spTree>
    <p:extLst>
      <p:ext uri="{BB962C8B-B14F-4D97-AF65-F5344CB8AC3E}">
        <p14:creationId xmlns:p14="http://schemas.microsoft.com/office/powerpoint/2010/main" val="2759374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0C25B7-3943-EC4A-B30A-122AC17C738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576AFAF5-C6AB-4748-A032-61493D11BB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nl-NL"/>
              <a:t>Tekststijl van het model bewerken
Tweede niveau
Derde niveau
Vierde niveau
Vijfde niveau</a:t>
            </a:r>
          </a:p>
        </p:txBody>
      </p:sp>
      <p:sp>
        <p:nvSpPr>
          <p:cNvPr id="4" name="Tijdelijke aanduiding voor tekst 3">
            <a:extLst>
              <a:ext uri="{FF2B5EF4-FFF2-40B4-BE49-F238E27FC236}">
                <a16:creationId xmlns:a16="http://schemas.microsoft.com/office/drawing/2014/main" id="{D0484456-B330-5C40-BCCA-407A20040A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nl-NL"/>
              <a:t>Tekststijl van het model bewerken
Tweede niveau
Derde niveau
Vierde niveau
Vijfde niveau</a:t>
            </a:r>
          </a:p>
        </p:txBody>
      </p:sp>
      <p:sp>
        <p:nvSpPr>
          <p:cNvPr id="5" name="Tijdelijke aanduiding voor datum 4">
            <a:extLst>
              <a:ext uri="{FF2B5EF4-FFF2-40B4-BE49-F238E27FC236}">
                <a16:creationId xmlns:a16="http://schemas.microsoft.com/office/drawing/2014/main" id="{7728C404-882F-3144-A861-57EA215AD87D}"/>
              </a:ext>
            </a:extLst>
          </p:cNvPr>
          <p:cNvSpPr>
            <a:spLocks noGrp="1"/>
          </p:cNvSpPr>
          <p:nvPr>
            <p:ph type="dt" sz="half" idx="10"/>
          </p:nvPr>
        </p:nvSpPr>
        <p:spPr/>
        <p:txBody>
          <a:bodyPr/>
          <a:lstStyle/>
          <a:p>
            <a:fld id="{099522D6-7AFB-EA4F-A1C5-FDB061735FC2}" type="datetimeFigureOut">
              <a:rPr lang="nl-NL" smtClean="0"/>
              <a:t>01-07-19</a:t>
            </a:fld>
            <a:endParaRPr lang="nl-NL"/>
          </a:p>
        </p:txBody>
      </p:sp>
      <p:sp>
        <p:nvSpPr>
          <p:cNvPr id="6" name="Tijdelijke aanduiding voor voettekst 5">
            <a:extLst>
              <a:ext uri="{FF2B5EF4-FFF2-40B4-BE49-F238E27FC236}">
                <a16:creationId xmlns:a16="http://schemas.microsoft.com/office/drawing/2014/main" id="{4FD74577-7391-D54F-8010-74B6403322D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6B223D75-6C69-A044-98A6-62E1E8B5F8DA}"/>
              </a:ext>
            </a:extLst>
          </p:cNvPr>
          <p:cNvSpPr>
            <a:spLocks noGrp="1"/>
          </p:cNvSpPr>
          <p:nvPr>
            <p:ph type="sldNum" sz="quarter" idx="12"/>
          </p:nvPr>
        </p:nvSpPr>
        <p:spPr/>
        <p:txBody>
          <a:bodyPr/>
          <a:lstStyle/>
          <a:p>
            <a:fld id="{BA5E87E2-B661-FF4C-BA6A-F27AEC5094F3}" type="slidenum">
              <a:rPr lang="nl-NL" smtClean="0"/>
              <a:t>‹nr.›</a:t>
            </a:fld>
            <a:endParaRPr lang="nl-NL"/>
          </a:p>
        </p:txBody>
      </p:sp>
    </p:spTree>
    <p:extLst>
      <p:ext uri="{BB962C8B-B14F-4D97-AF65-F5344CB8AC3E}">
        <p14:creationId xmlns:p14="http://schemas.microsoft.com/office/powerpoint/2010/main" val="3001802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13BA7E-E5B7-314E-8731-3B29A9708598}"/>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2F9886DC-1C86-0046-98E2-38B9649737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13458B06-60F7-F04C-AC32-AC204BEA3B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nl-NL"/>
              <a:t>Tekststijl van het model bewerken
Tweede niveau
Derde niveau
Vierde niveau
Vijfde niveau</a:t>
            </a:r>
          </a:p>
        </p:txBody>
      </p:sp>
      <p:sp>
        <p:nvSpPr>
          <p:cNvPr id="5" name="Tijdelijke aanduiding voor datum 4">
            <a:extLst>
              <a:ext uri="{FF2B5EF4-FFF2-40B4-BE49-F238E27FC236}">
                <a16:creationId xmlns:a16="http://schemas.microsoft.com/office/drawing/2014/main" id="{7407132A-86E6-F449-991B-C7B30D8AB34A}"/>
              </a:ext>
            </a:extLst>
          </p:cNvPr>
          <p:cNvSpPr>
            <a:spLocks noGrp="1"/>
          </p:cNvSpPr>
          <p:nvPr>
            <p:ph type="dt" sz="half" idx="10"/>
          </p:nvPr>
        </p:nvSpPr>
        <p:spPr/>
        <p:txBody>
          <a:bodyPr/>
          <a:lstStyle/>
          <a:p>
            <a:fld id="{099522D6-7AFB-EA4F-A1C5-FDB061735FC2}" type="datetimeFigureOut">
              <a:rPr lang="nl-NL" smtClean="0"/>
              <a:t>01-07-19</a:t>
            </a:fld>
            <a:endParaRPr lang="nl-NL"/>
          </a:p>
        </p:txBody>
      </p:sp>
      <p:sp>
        <p:nvSpPr>
          <p:cNvPr id="6" name="Tijdelijke aanduiding voor voettekst 5">
            <a:extLst>
              <a:ext uri="{FF2B5EF4-FFF2-40B4-BE49-F238E27FC236}">
                <a16:creationId xmlns:a16="http://schemas.microsoft.com/office/drawing/2014/main" id="{7DD08C39-A458-104C-BA80-2E6355DCBB3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C4BCDA13-1A95-8042-A40F-0A22335770F2}"/>
              </a:ext>
            </a:extLst>
          </p:cNvPr>
          <p:cNvSpPr>
            <a:spLocks noGrp="1"/>
          </p:cNvSpPr>
          <p:nvPr>
            <p:ph type="sldNum" sz="quarter" idx="12"/>
          </p:nvPr>
        </p:nvSpPr>
        <p:spPr/>
        <p:txBody>
          <a:bodyPr/>
          <a:lstStyle/>
          <a:p>
            <a:fld id="{BA5E87E2-B661-FF4C-BA6A-F27AEC5094F3}" type="slidenum">
              <a:rPr lang="nl-NL" smtClean="0"/>
              <a:t>‹nr.›</a:t>
            </a:fld>
            <a:endParaRPr lang="nl-NL"/>
          </a:p>
        </p:txBody>
      </p:sp>
    </p:spTree>
    <p:extLst>
      <p:ext uri="{BB962C8B-B14F-4D97-AF65-F5344CB8AC3E}">
        <p14:creationId xmlns:p14="http://schemas.microsoft.com/office/powerpoint/2010/main" val="3698577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30155ACB-50DD-3C4C-9097-E122118D47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D974DEB5-0803-C944-9BAE-27BA71F5D5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D3A5ED8E-D4E5-FC45-9821-055520667B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9522D6-7AFB-EA4F-A1C5-FDB061735FC2}" type="datetimeFigureOut">
              <a:rPr lang="nl-NL" smtClean="0"/>
              <a:t>01-07-19</a:t>
            </a:fld>
            <a:endParaRPr lang="nl-NL"/>
          </a:p>
        </p:txBody>
      </p:sp>
      <p:sp>
        <p:nvSpPr>
          <p:cNvPr id="5" name="Tijdelijke aanduiding voor voettekst 4">
            <a:extLst>
              <a:ext uri="{FF2B5EF4-FFF2-40B4-BE49-F238E27FC236}">
                <a16:creationId xmlns:a16="http://schemas.microsoft.com/office/drawing/2014/main" id="{5547FB87-F415-3D44-B82F-DA8E73ABB0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B6CED3D2-C388-5743-B8E0-B3BF3C0191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5E87E2-B661-FF4C-BA6A-F27AEC5094F3}" type="slidenum">
              <a:rPr lang="nl-NL" smtClean="0"/>
              <a:t>‹nr.›</a:t>
            </a:fld>
            <a:endParaRPr lang="nl-NL"/>
          </a:p>
        </p:txBody>
      </p:sp>
    </p:spTree>
    <p:extLst>
      <p:ext uri="{BB962C8B-B14F-4D97-AF65-F5344CB8AC3E}">
        <p14:creationId xmlns:p14="http://schemas.microsoft.com/office/powerpoint/2010/main" val="4409202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7.tiff"/><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tiff"/><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tiff"/><Relationship Id="rId10" Type="http://schemas.openxmlformats.org/officeDocument/2006/relationships/image" Target="../media/image31.png"/><Relationship Id="rId4" Type="http://schemas.openxmlformats.org/officeDocument/2006/relationships/image" Target="../media/image8.png"/><Relationship Id="rId9"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4.png"/><Relationship Id="rId4" Type="http://schemas.openxmlformats.org/officeDocument/2006/relationships/image" Target="../media/image34.tiff"/></Relationships>
</file>

<file path=ppt/slides/_rels/slide26.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8.tiff"/><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56437CCD-5548-0B49-AF35-6C093B6B37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4960" y="0"/>
            <a:ext cx="12216960" cy="5509647"/>
          </a:xfrm>
          <a:prstGeom prst="rect">
            <a:avLst/>
          </a:prstGeom>
        </p:spPr>
      </p:pic>
      <p:sp>
        <p:nvSpPr>
          <p:cNvPr id="2" name="Titel 1">
            <a:extLst>
              <a:ext uri="{FF2B5EF4-FFF2-40B4-BE49-F238E27FC236}">
                <a16:creationId xmlns:a16="http://schemas.microsoft.com/office/drawing/2014/main" id="{758D5171-7CB2-1349-91C2-C514C7247C34}"/>
              </a:ext>
            </a:extLst>
          </p:cNvPr>
          <p:cNvSpPr>
            <a:spLocks noGrp="1"/>
          </p:cNvSpPr>
          <p:nvPr>
            <p:ph type="ctrTitle"/>
          </p:nvPr>
        </p:nvSpPr>
        <p:spPr>
          <a:xfrm>
            <a:off x="1524000" y="3926641"/>
            <a:ext cx="9144000" cy="2387600"/>
          </a:xfrm>
        </p:spPr>
        <p:txBody>
          <a:bodyPr/>
          <a:lstStyle/>
          <a:p>
            <a:r>
              <a:rPr lang="nl-NL" dirty="0"/>
              <a:t>Apparaten programmeren</a:t>
            </a:r>
          </a:p>
        </p:txBody>
      </p:sp>
      <p:sp>
        <p:nvSpPr>
          <p:cNvPr id="3" name="Ondertitel 2">
            <a:extLst>
              <a:ext uri="{FF2B5EF4-FFF2-40B4-BE49-F238E27FC236}">
                <a16:creationId xmlns:a16="http://schemas.microsoft.com/office/drawing/2014/main" id="{41B0BCCF-8939-BC4F-A4E4-E395A9AA7B5F}"/>
              </a:ext>
            </a:extLst>
          </p:cNvPr>
          <p:cNvSpPr>
            <a:spLocks noGrp="1"/>
          </p:cNvSpPr>
          <p:nvPr>
            <p:ph type="subTitle" idx="1"/>
          </p:nvPr>
        </p:nvSpPr>
        <p:spPr>
          <a:xfrm>
            <a:off x="1524000" y="6314241"/>
            <a:ext cx="9144000" cy="1655762"/>
          </a:xfrm>
        </p:spPr>
        <p:txBody>
          <a:bodyPr/>
          <a:lstStyle/>
          <a:p>
            <a:r>
              <a:rPr lang="nl-NL" dirty="0"/>
              <a:t>Les 3 – de parkeerplaats – deel 1</a:t>
            </a:r>
          </a:p>
        </p:txBody>
      </p:sp>
    </p:spTree>
    <p:extLst>
      <p:ext uri="{BB962C8B-B14F-4D97-AF65-F5344CB8AC3E}">
        <p14:creationId xmlns:p14="http://schemas.microsoft.com/office/powerpoint/2010/main" val="14359836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4B412137-3B5C-5B4E-BA45-C1812F4232D9}"/>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993777" y="1197968"/>
            <a:ext cx="4092388" cy="4075193"/>
          </a:xfrm>
        </p:spPr>
      </p:pic>
    </p:spTree>
    <p:extLst>
      <p:ext uri="{BB962C8B-B14F-4D97-AF65-F5344CB8AC3E}">
        <p14:creationId xmlns:p14="http://schemas.microsoft.com/office/powerpoint/2010/main" val="1913805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BF238A-18ED-B541-9516-51E5F334B5AA}"/>
              </a:ext>
            </a:extLst>
          </p:cNvPr>
          <p:cNvSpPr>
            <a:spLocks noGrp="1"/>
          </p:cNvSpPr>
          <p:nvPr>
            <p:ph type="title"/>
          </p:nvPr>
        </p:nvSpPr>
        <p:spPr/>
        <p:txBody>
          <a:bodyPr/>
          <a:lstStyle/>
          <a:p>
            <a:endParaRPr lang="nl-NL"/>
          </a:p>
        </p:txBody>
      </p:sp>
      <p:pic>
        <p:nvPicPr>
          <p:cNvPr id="5" name="Tijdelijke aanduiding voor inhoud 4">
            <a:extLst>
              <a:ext uri="{FF2B5EF4-FFF2-40B4-BE49-F238E27FC236}">
                <a16:creationId xmlns:a16="http://schemas.microsoft.com/office/drawing/2014/main" id="{0E29710D-CA01-E245-B042-239C6558DD5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838200" y="2976282"/>
            <a:ext cx="9940502" cy="1520312"/>
          </a:xfrm>
        </p:spPr>
      </p:pic>
    </p:spTree>
    <p:extLst>
      <p:ext uri="{BB962C8B-B14F-4D97-AF65-F5344CB8AC3E}">
        <p14:creationId xmlns:p14="http://schemas.microsoft.com/office/powerpoint/2010/main" val="31219723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5703F71C-17C2-EA4A-B135-E7336891B458}"/>
              </a:ext>
            </a:extLst>
          </p:cNvPr>
          <p:cNvSpPr>
            <a:spLocks noGrp="1"/>
          </p:cNvSpPr>
          <p:nvPr>
            <p:ph type="ctrTitle"/>
          </p:nvPr>
        </p:nvSpPr>
        <p:spPr/>
        <p:txBody>
          <a:bodyPr/>
          <a:lstStyle/>
          <a:p>
            <a:r>
              <a:rPr lang="nl-NL" dirty="0"/>
              <a:t>Aan de slag</a:t>
            </a:r>
          </a:p>
        </p:txBody>
      </p:sp>
    </p:spTree>
    <p:extLst>
      <p:ext uri="{BB962C8B-B14F-4D97-AF65-F5344CB8AC3E}">
        <p14:creationId xmlns:p14="http://schemas.microsoft.com/office/powerpoint/2010/main" val="11135914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E43BFB67-0930-D64E-9D3C-D14011F871D8}"/>
              </a:ext>
            </a:extLst>
          </p:cNvPr>
          <p:cNvPicPr/>
          <p:nvPr/>
        </p:nvPicPr>
        <p:blipFill>
          <a:blip r:embed="rId3" cstate="screen">
            <a:extLst>
              <a:ext uri="{28A0092B-C50C-407E-A947-70E740481C1C}">
                <a14:useLocalDpi xmlns:a14="http://schemas.microsoft.com/office/drawing/2010/main"/>
              </a:ext>
            </a:extLst>
          </a:blip>
          <a:stretch>
            <a:fillRect/>
          </a:stretch>
        </p:blipFill>
        <p:spPr>
          <a:xfrm>
            <a:off x="838200" y="806734"/>
            <a:ext cx="8494958" cy="806768"/>
          </a:xfrm>
          <a:prstGeom prst="rect">
            <a:avLst/>
          </a:prstGeom>
        </p:spPr>
      </p:pic>
      <p:pic>
        <p:nvPicPr>
          <p:cNvPr id="5" name="Afbeelding 4">
            <a:extLst>
              <a:ext uri="{FF2B5EF4-FFF2-40B4-BE49-F238E27FC236}">
                <a16:creationId xmlns:a16="http://schemas.microsoft.com/office/drawing/2014/main" id="{F0EEA6CF-54CD-5243-A377-DC46817490F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99458" y="675029"/>
            <a:ext cx="2933700" cy="1066800"/>
          </a:xfrm>
          <a:prstGeom prst="rect">
            <a:avLst/>
          </a:prstGeom>
        </p:spPr>
      </p:pic>
      <p:pic>
        <p:nvPicPr>
          <p:cNvPr id="8" name="Afbeelding 7">
            <a:extLst>
              <a:ext uri="{FF2B5EF4-FFF2-40B4-BE49-F238E27FC236}">
                <a16:creationId xmlns:a16="http://schemas.microsoft.com/office/drawing/2014/main" id="{BACE40DE-E374-FE42-BB1F-FDA61D3180C2}"/>
              </a:ext>
            </a:extLst>
          </p:cNvPr>
          <p:cNvPicPr/>
          <p:nvPr/>
        </p:nvPicPr>
        <p:blipFill rotWithShape="1">
          <a:blip r:embed="rId5" cstate="screen">
            <a:extLst>
              <a:ext uri="{28A0092B-C50C-407E-A947-70E740481C1C}">
                <a14:useLocalDpi xmlns:a14="http://schemas.microsoft.com/office/drawing/2010/main"/>
              </a:ext>
            </a:extLst>
          </a:blip>
          <a:srcRect/>
          <a:stretch/>
        </p:blipFill>
        <p:spPr bwMode="auto">
          <a:xfrm>
            <a:off x="1004048" y="2599763"/>
            <a:ext cx="4883903" cy="2294965"/>
          </a:xfrm>
          <a:prstGeom prst="rect">
            <a:avLst/>
          </a:prstGeom>
          <a:ln>
            <a:solidFill>
              <a:schemeClr val="tx1"/>
            </a:solidFill>
          </a:ln>
          <a:extLst>
            <a:ext uri="{53640926-AAD7-44D8-BBD7-CCE9431645EC}">
              <a14:shadowObscured xmlns:a14="http://schemas.microsoft.com/office/drawing/2010/main"/>
            </a:ext>
          </a:extLst>
        </p:spPr>
      </p:pic>
      <p:pic>
        <p:nvPicPr>
          <p:cNvPr id="9" name="Afbeelding 8">
            <a:extLst>
              <a:ext uri="{FF2B5EF4-FFF2-40B4-BE49-F238E27FC236}">
                <a16:creationId xmlns:a16="http://schemas.microsoft.com/office/drawing/2014/main" id="{9911C370-3E9D-EC4F-B75C-E97AE4C34169}"/>
              </a:ext>
            </a:extLst>
          </p:cNvPr>
          <p:cNvPicPr/>
          <p:nvPr/>
        </p:nvPicPr>
        <p:blipFill rotWithShape="1">
          <a:blip r:embed="rId6" cstate="screen">
            <a:extLst>
              <a:ext uri="{28A0092B-C50C-407E-A947-70E740481C1C}">
                <a14:useLocalDpi xmlns:a14="http://schemas.microsoft.com/office/drawing/2010/main"/>
              </a:ext>
            </a:extLst>
          </a:blip>
          <a:srcRect/>
          <a:stretch/>
        </p:blipFill>
        <p:spPr bwMode="auto">
          <a:xfrm>
            <a:off x="6399458" y="2599763"/>
            <a:ext cx="4730080" cy="2294965"/>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636296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00189E92-2BAA-7748-94FE-FFA2E931C263}"/>
              </a:ext>
            </a:extLst>
          </p:cNvPr>
          <p:cNvPicPr/>
          <p:nvPr/>
        </p:nvPicPr>
        <p:blipFill>
          <a:blip r:embed="rId3" cstate="screen">
            <a:extLst>
              <a:ext uri="{28A0092B-C50C-407E-A947-70E740481C1C}">
                <a14:useLocalDpi xmlns:a14="http://schemas.microsoft.com/office/drawing/2010/main"/>
              </a:ext>
            </a:extLst>
          </a:blip>
          <a:stretch>
            <a:fillRect/>
          </a:stretch>
        </p:blipFill>
        <p:spPr>
          <a:xfrm>
            <a:off x="838200" y="806734"/>
            <a:ext cx="8494958" cy="806768"/>
          </a:xfrm>
          <a:prstGeom prst="rect">
            <a:avLst/>
          </a:prstGeom>
        </p:spPr>
      </p:pic>
      <p:pic>
        <p:nvPicPr>
          <p:cNvPr id="5" name="Afbeelding 4">
            <a:extLst>
              <a:ext uri="{FF2B5EF4-FFF2-40B4-BE49-F238E27FC236}">
                <a16:creationId xmlns:a16="http://schemas.microsoft.com/office/drawing/2014/main" id="{DFF2E155-D6DD-6A48-9AEF-0125C4221AC0}"/>
              </a:ext>
            </a:extLst>
          </p:cNvPr>
          <p:cNvPicPr/>
          <p:nvPr/>
        </p:nvPicPr>
        <p:blipFill>
          <a:blip r:embed="rId4" cstate="print">
            <a:extLst>
              <a:ext uri="{28A0092B-C50C-407E-A947-70E740481C1C}">
                <a14:useLocalDpi xmlns:a14="http://schemas.microsoft.com/office/drawing/2010/main"/>
              </a:ext>
            </a:extLst>
          </a:blip>
          <a:stretch>
            <a:fillRect/>
          </a:stretch>
        </p:blipFill>
        <p:spPr>
          <a:xfrm>
            <a:off x="6399458" y="676718"/>
            <a:ext cx="2933700" cy="1066800"/>
          </a:xfrm>
          <a:prstGeom prst="rect">
            <a:avLst/>
          </a:prstGeom>
        </p:spPr>
      </p:pic>
      <p:pic>
        <p:nvPicPr>
          <p:cNvPr id="6" name="Afbeelding 5">
            <a:extLst>
              <a:ext uri="{FF2B5EF4-FFF2-40B4-BE49-F238E27FC236}">
                <a16:creationId xmlns:a16="http://schemas.microsoft.com/office/drawing/2014/main" id="{385D34E5-A87C-5642-866B-7E13B24738D9}"/>
              </a:ext>
            </a:extLst>
          </p:cNvPr>
          <p:cNvPicPr/>
          <p:nvPr/>
        </p:nvPicPr>
        <p:blipFill rotWithShape="1">
          <a:blip r:embed="rId5" cstate="screen">
            <a:extLst>
              <a:ext uri="{28A0092B-C50C-407E-A947-70E740481C1C}">
                <a14:useLocalDpi xmlns:a14="http://schemas.microsoft.com/office/drawing/2010/main"/>
              </a:ext>
            </a:extLst>
          </a:blip>
          <a:srcRect/>
          <a:stretch/>
        </p:blipFill>
        <p:spPr bwMode="auto">
          <a:xfrm>
            <a:off x="1864659" y="2079813"/>
            <a:ext cx="7032346" cy="3893352"/>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552007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640A30CB-5865-9443-BEE0-18035BBF856A}"/>
              </a:ext>
            </a:extLst>
          </p:cNvPr>
          <p:cNvPicPr/>
          <p:nvPr/>
        </p:nvPicPr>
        <p:blipFill>
          <a:blip r:embed="rId3" cstate="screen">
            <a:extLst>
              <a:ext uri="{28A0092B-C50C-407E-A947-70E740481C1C}">
                <a14:useLocalDpi xmlns:a14="http://schemas.microsoft.com/office/drawing/2010/main"/>
              </a:ext>
            </a:extLst>
          </a:blip>
          <a:stretch>
            <a:fillRect/>
          </a:stretch>
        </p:blipFill>
        <p:spPr>
          <a:xfrm>
            <a:off x="838200" y="806734"/>
            <a:ext cx="8494958" cy="806768"/>
          </a:xfrm>
          <a:prstGeom prst="rect">
            <a:avLst/>
          </a:prstGeom>
        </p:spPr>
      </p:pic>
      <p:pic>
        <p:nvPicPr>
          <p:cNvPr id="5" name="Afbeelding 4">
            <a:extLst>
              <a:ext uri="{FF2B5EF4-FFF2-40B4-BE49-F238E27FC236}">
                <a16:creationId xmlns:a16="http://schemas.microsoft.com/office/drawing/2014/main" id="{B030496C-C12C-B541-B742-D5EDA8B1782C}"/>
              </a:ext>
            </a:extLst>
          </p:cNvPr>
          <p:cNvPicPr/>
          <p:nvPr/>
        </p:nvPicPr>
        <p:blipFill>
          <a:blip r:embed="rId4" cstate="print">
            <a:extLst>
              <a:ext uri="{28A0092B-C50C-407E-A947-70E740481C1C}">
                <a14:useLocalDpi xmlns:a14="http://schemas.microsoft.com/office/drawing/2010/main"/>
              </a:ext>
            </a:extLst>
          </a:blip>
          <a:stretch>
            <a:fillRect/>
          </a:stretch>
        </p:blipFill>
        <p:spPr>
          <a:xfrm>
            <a:off x="6399458" y="676718"/>
            <a:ext cx="2933700" cy="1066800"/>
          </a:xfrm>
          <a:prstGeom prst="rect">
            <a:avLst/>
          </a:prstGeom>
        </p:spPr>
      </p:pic>
      <p:pic>
        <p:nvPicPr>
          <p:cNvPr id="7" name="Afbeelding 6">
            <a:extLst>
              <a:ext uri="{FF2B5EF4-FFF2-40B4-BE49-F238E27FC236}">
                <a16:creationId xmlns:a16="http://schemas.microsoft.com/office/drawing/2014/main" id="{BF7E32AC-80D5-A045-9D53-EBFEF8F40C63}"/>
              </a:ext>
            </a:extLst>
          </p:cNvPr>
          <p:cNvPicPr>
            <a:picLocks noChangeAspect="1"/>
          </p:cNvPicPr>
          <p:nvPr/>
        </p:nvPicPr>
        <p:blipFill>
          <a:blip r:embed="rId5"/>
          <a:stretch>
            <a:fillRect/>
          </a:stretch>
        </p:blipFill>
        <p:spPr>
          <a:xfrm>
            <a:off x="1277471" y="1873534"/>
            <a:ext cx="8991600" cy="4572000"/>
          </a:xfrm>
          <a:prstGeom prst="rect">
            <a:avLst/>
          </a:prstGeom>
        </p:spPr>
      </p:pic>
    </p:spTree>
    <p:extLst>
      <p:ext uri="{BB962C8B-B14F-4D97-AF65-F5344CB8AC3E}">
        <p14:creationId xmlns:p14="http://schemas.microsoft.com/office/powerpoint/2010/main" val="7448191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D7BFC7B-801F-C647-97EE-D9376BDAE24D}"/>
              </a:ext>
            </a:extLst>
          </p:cNvPr>
          <p:cNvPicPr/>
          <p:nvPr/>
        </p:nvPicPr>
        <p:blipFill>
          <a:blip r:embed="rId2" cstate="screen">
            <a:extLst>
              <a:ext uri="{28A0092B-C50C-407E-A947-70E740481C1C}">
                <a14:useLocalDpi xmlns:a14="http://schemas.microsoft.com/office/drawing/2010/main"/>
              </a:ext>
            </a:extLst>
          </a:blip>
          <a:stretch>
            <a:fillRect/>
          </a:stretch>
        </p:blipFill>
        <p:spPr>
          <a:xfrm>
            <a:off x="838200" y="806734"/>
            <a:ext cx="8494958" cy="806768"/>
          </a:xfrm>
          <a:prstGeom prst="rect">
            <a:avLst/>
          </a:prstGeom>
        </p:spPr>
      </p:pic>
      <p:pic>
        <p:nvPicPr>
          <p:cNvPr id="5" name="Afbeelding 4">
            <a:extLst>
              <a:ext uri="{FF2B5EF4-FFF2-40B4-BE49-F238E27FC236}">
                <a16:creationId xmlns:a16="http://schemas.microsoft.com/office/drawing/2014/main" id="{C7342AB1-7456-DE4B-8290-E0A764C7AC59}"/>
              </a:ext>
            </a:extLst>
          </p:cNvPr>
          <p:cNvPicPr/>
          <p:nvPr/>
        </p:nvPicPr>
        <p:blipFill>
          <a:blip r:embed="rId3" cstate="screen">
            <a:extLst>
              <a:ext uri="{28A0092B-C50C-407E-A947-70E740481C1C}">
                <a14:useLocalDpi xmlns:a14="http://schemas.microsoft.com/office/drawing/2010/main"/>
              </a:ext>
            </a:extLst>
          </a:blip>
          <a:stretch>
            <a:fillRect/>
          </a:stretch>
        </p:blipFill>
        <p:spPr>
          <a:xfrm>
            <a:off x="6399458" y="676718"/>
            <a:ext cx="2933700" cy="1066800"/>
          </a:xfrm>
          <a:prstGeom prst="rect">
            <a:avLst/>
          </a:prstGeom>
        </p:spPr>
      </p:pic>
      <p:sp>
        <p:nvSpPr>
          <p:cNvPr id="7" name="Tijdelijke aanduiding voor inhoud 6">
            <a:extLst>
              <a:ext uri="{FF2B5EF4-FFF2-40B4-BE49-F238E27FC236}">
                <a16:creationId xmlns:a16="http://schemas.microsoft.com/office/drawing/2014/main" id="{B9D2C15D-9ECC-034D-8429-C585C9B6B89E}"/>
              </a:ext>
            </a:extLst>
          </p:cNvPr>
          <p:cNvSpPr>
            <a:spLocks noGrp="1"/>
          </p:cNvSpPr>
          <p:nvPr>
            <p:ph idx="1"/>
          </p:nvPr>
        </p:nvSpPr>
        <p:spPr/>
        <p:txBody>
          <a:bodyPr/>
          <a:lstStyle/>
          <a:p>
            <a:r>
              <a:rPr lang="nl-NL" dirty="0"/>
              <a:t>Verander het pauzeerblok zodat de slagboom langer open blijft staan</a:t>
            </a:r>
          </a:p>
          <a:p>
            <a:r>
              <a:rPr lang="nl-NL" dirty="0"/>
              <a:t>Verander het pauzeerblok zodat de slagboom korter open blijft staan</a:t>
            </a:r>
          </a:p>
          <a:p>
            <a:r>
              <a:rPr lang="nl-NL" dirty="0"/>
              <a:t>Verander de code zodat de slagboom twee keer open en dicht gaat als je op knop B klikt. </a:t>
            </a:r>
          </a:p>
        </p:txBody>
      </p:sp>
    </p:spTree>
    <p:extLst>
      <p:ext uri="{BB962C8B-B14F-4D97-AF65-F5344CB8AC3E}">
        <p14:creationId xmlns:p14="http://schemas.microsoft.com/office/powerpoint/2010/main" val="25299785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5019B51-F4BF-F440-A974-013983FECA33}"/>
              </a:ext>
            </a:extLst>
          </p:cNvPr>
          <p:cNvSpPr>
            <a:spLocks noGrp="1"/>
          </p:cNvSpPr>
          <p:nvPr>
            <p:ph idx="1"/>
          </p:nvPr>
        </p:nvSpPr>
        <p:spPr/>
        <p:txBody>
          <a:bodyPr/>
          <a:lstStyle/>
          <a:p>
            <a:r>
              <a:rPr lang="nl-NL" dirty="0"/>
              <a:t>Laat de slagboom van de uitgang open en dicht gaan als je op knop A klikt. </a:t>
            </a:r>
          </a:p>
          <a:p>
            <a:endParaRPr lang="nl-NL" dirty="0"/>
          </a:p>
          <a:p>
            <a:r>
              <a:rPr lang="nl-NL" dirty="0"/>
              <a:t>Tip 1: Geavanceerd &gt;&gt; Functies voor motorblokken</a:t>
            </a:r>
          </a:p>
          <a:p>
            <a:r>
              <a:rPr lang="nl-NL" dirty="0"/>
              <a:t>Tip 2: Basis en Invoer</a:t>
            </a:r>
          </a:p>
        </p:txBody>
      </p:sp>
      <p:pic>
        <p:nvPicPr>
          <p:cNvPr id="4" name="Afbeelding 3">
            <a:extLst>
              <a:ext uri="{FF2B5EF4-FFF2-40B4-BE49-F238E27FC236}">
                <a16:creationId xmlns:a16="http://schemas.microsoft.com/office/drawing/2014/main" id="{F4EDF034-D862-8441-89BD-05B69EA3AC81}"/>
              </a:ext>
            </a:extLst>
          </p:cNvPr>
          <p:cNvPicPr/>
          <p:nvPr/>
        </p:nvPicPr>
        <p:blipFill>
          <a:blip r:embed="rId2" cstate="screen">
            <a:extLst>
              <a:ext uri="{28A0092B-C50C-407E-A947-70E740481C1C}">
                <a14:useLocalDpi xmlns:a14="http://schemas.microsoft.com/office/drawing/2010/main"/>
              </a:ext>
            </a:extLst>
          </a:blip>
          <a:stretch>
            <a:fillRect/>
          </a:stretch>
        </p:blipFill>
        <p:spPr>
          <a:xfrm>
            <a:off x="838200" y="806734"/>
            <a:ext cx="8494958" cy="806768"/>
          </a:xfrm>
          <a:prstGeom prst="rect">
            <a:avLst/>
          </a:prstGeom>
        </p:spPr>
      </p:pic>
      <p:pic>
        <p:nvPicPr>
          <p:cNvPr id="5" name="Afbeelding 4">
            <a:extLst>
              <a:ext uri="{FF2B5EF4-FFF2-40B4-BE49-F238E27FC236}">
                <a16:creationId xmlns:a16="http://schemas.microsoft.com/office/drawing/2014/main" id="{94FDBC8A-28C2-D542-A6BE-BD2D9F0B7A4F}"/>
              </a:ext>
            </a:extLst>
          </p:cNvPr>
          <p:cNvPicPr/>
          <p:nvPr/>
        </p:nvPicPr>
        <p:blipFill>
          <a:blip r:embed="rId3" cstate="screen">
            <a:extLst>
              <a:ext uri="{28A0092B-C50C-407E-A947-70E740481C1C}">
                <a14:useLocalDpi xmlns:a14="http://schemas.microsoft.com/office/drawing/2010/main"/>
              </a:ext>
            </a:extLst>
          </a:blip>
          <a:stretch>
            <a:fillRect/>
          </a:stretch>
        </p:blipFill>
        <p:spPr>
          <a:xfrm>
            <a:off x="6399458" y="652764"/>
            <a:ext cx="2933700" cy="1066800"/>
          </a:xfrm>
          <a:prstGeom prst="rect">
            <a:avLst/>
          </a:prstGeom>
        </p:spPr>
      </p:pic>
    </p:spTree>
    <p:extLst>
      <p:ext uri="{BB962C8B-B14F-4D97-AF65-F5344CB8AC3E}">
        <p14:creationId xmlns:p14="http://schemas.microsoft.com/office/powerpoint/2010/main" val="8634010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867F49A-157F-044C-9D5F-FDDE260E863F}"/>
              </a:ext>
            </a:extLst>
          </p:cNvPr>
          <p:cNvPicPr/>
          <p:nvPr/>
        </p:nvPicPr>
        <p:blipFill>
          <a:blip r:embed="rId2" cstate="screen">
            <a:extLst>
              <a:ext uri="{28A0092B-C50C-407E-A947-70E740481C1C}">
                <a14:useLocalDpi xmlns:a14="http://schemas.microsoft.com/office/drawing/2010/main"/>
              </a:ext>
            </a:extLst>
          </a:blip>
          <a:stretch>
            <a:fillRect/>
          </a:stretch>
        </p:blipFill>
        <p:spPr>
          <a:xfrm>
            <a:off x="838199" y="824810"/>
            <a:ext cx="8610601" cy="817750"/>
          </a:xfrm>
          <a:prstGeom prst="rect">
            <a:avLst/>
          </a:prstGeom>
        </p:spPr>
      </p:pic>
      <p:pic>
        <p:nvPicPr>
          <p:cNvPr id="5" name="Afbeelding 4">
            <a:extLst>
              <a:ext uri="{FF2B5EF4-FFF2-40B4-BE49-F238E27FC236}">
                <a16:creationId xmlns:a16="http://schemas.microsoft.com/office/drawing/2014/main" id="{97FE4C7C-9B14-BF47-B7AE-3540BFEEC82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07032" y="675029"/>
            <a:ext cx="2933700" cy="1066800"/>
          </a:xfrm>
          <a:prstGeom prst="rect">
            <a:avLst/>
          </a:prstGeom>
        </p:spPr>
      </p:pic>
      <p:pic>
        <p:nvPicPr>
          <p:cNvPr id="6" name="Afbeelding 5">
            <a:extLst>
              <a:ext uri="{FF2B5EF4-FFF2-40B4-BE49-F238E27FC236}">
                <a16:creationId xmlns:a16="http://schemas.microsoft.com/office/drawing/2014/main" id="{A9580F4F-90A6-8444-A15C-9B2EB660A876}"/>
              </a:ext>
            </a:extLst>
          </p:cNvPr>
          <p:cNvPicPr/>
          <p:nvPr/>
        </p:nvPicPr>
        <p:blipFill rotWithShape="1">
          <a:blip r:embed="rId4" cstate="screen">
            <a:extLst>
              <a:ext uri="{28A0092B-C50C-407E-A947-70E740481C1C}">
                <a14:useLocalDpi xmlns:a14="http://schemas.microsoft.com/office/drawing/2010/main"/>
              </a:ext>
            </a:extLst>
          </a:blip>
          <a:srcRect/>
          <a:stretch/>
        </p:blipFill>
        <p:spPr bwMode="auto">
          <a:xfrm>
            <a:off x="3155578" y="2153377"/>
            <a:ext cx="5558116" cy="3987570"/>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058250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C61DB005-4DE4-2246-95D7-CD9ED0D09CB9}"/>
              </a:ext>
            </a:extLst>
          </p:cNvPr>
          <p:cNvPicPr/>
          <p:nvPr/>
        </p:nvPicPr>
        <p:blipFill>
          <a:blip r:embed="rId3" cstate="screen">
            <a:extLst>
              <a:ext uri="{28A0092B-C50C-407E-A947-70E740481C1C}">
                <a14:useLocalDpi xmlns:a14="http://schemas.microsoft.com/office/drawing/2010/main"/>
              </a:ext>
            </a:extLst>
          </a:blip>
          <a:stretch>
            <a:fillRect/>
          </a:stretch>
        </p:blipFill>
        <p:spPr>
          <a:xfrm>
            <a:off x="838199" y="824810"/>
            <a:ext cx="8610601" cy="817750"/>
          </a:xfrm>
          <a:prstGeom prst="rect">
            <a:avLst/>
          </a:prstGeom>
        </p:spPr>
      </p:pic>
      <p:pic>
        <p:nvPicPr>
          <p:cNvPr id="5" name="Afbeelding 4">
            <a:extLst>
              <a:ext uri="{FF2B5EF4-FFF2-40B4-BE49-F238E27FC236}">
                <a16:creationId xmlns:a16="http://schemas.microsoft.com/office/drawing/2014/main" id="{02DE3FF6-6855-714F-96BE-7C4AADB2C06A}"/>
              </a:ext>
            </a:extLst>
          </p:cNvPr>
          <p:cNvPicPr/>
          <p:nvPr/>
        </p:nvPicPr>
        <p:blipFill>
          <a:blip r:embed="rId4" cstate="print">
            <a:extLst>
              <a:ext uri="{28A0092B-C50C-407E-A947-70E740481C1C}">
                <a14:useLocalDpi xmlns:a14="http://schemas.microsoft.com/office/drawing/2010/main"/>
              </a:ext>
            </a:extLst>
          </a:blip>
          <a:stretch>
            <a:fillRect/>
          </a:stretch>
        </p:blipFill>
        <p:spPr>
          <a:xfrm>
            <a:off x="6507032" y="676718"/>
            <a:ext cx="2933700" cy="1066800"/>
          </a:xfrm>
          <a:prstGeom prst="rect">
            <a:avLst/>
          </a:prstGeom>
        </p:spPr>
      </p:pic>
      <p:pic>
        <p:nvPicPr>
          <p:cNvPr id="6" name="Afbeelding 5">
            <a:extLst>
              <a:ext uri="{FF2B5EF4-FFF2-40B4-BE49-F238E27FC236}">
                <a16:creationId xmlns:a16="http://schemas.microsoft.com/office/drawing/2014/main" id="{B7F17DEC-0046-514B-ADFD-57A9D27E6AD7}"/>
              </a:ext>
            </a:extLst>
          </p:cNvPr>
          <p:cNvPicPr/>
          <p:nvPr/>
        </p:nvPicPr>
        <p:blipFill rotWithShape="1">
          <a:blip r:embed="rId5" cstate="screen">
            <a:extLst>
              <a:ext uri="{28A0092B-C50C-407E-A947-70E740481C1C}">
                <a14:useLocalDpi xmlns:a14="http://schemas.microsoft.com/office/drawing/2010/main"/>
              </a:ext>
            </a:extLst>
          </a:blip>
          <a:srcRect/>
          <a:stretch/>
        </p:blipFill>
        <p:spPr>
          <a:xfrm>
            <a:off x="1075764" y="1954306"/>
            <a:ext cx="4787153" cy="4478681"/>
          </a:xfrm>
          <a:prstGeom prst="rect">
            <a:avLst/>
          </a:prstGeom>
          <a:ln>
            <a:solidFill>
              <a:schemeClr val="tx1"/>
            </a:solidFill>
          </a:ln>
        </p:spPr>
      </p:pic>
      <p:pic>
        <p:nvPicPr>
          <p:cNvPr id="7" name="Afbeelding 6">
            <a:extLst>
              <a:ext uri="{FF2B5EF4-FFF2-40B4-BE49-F238E27FC236}">
                <a16:creationId xmlns:a16="http://schemas.microsoft.com/office/drawing/2014/main" id="{F8672746-9633-674B-8164-48AB7B6FC04E}"/>
              </a:ext>
            </a:extLst>
          </p:cNvPr>
          <p:cNvPicPr/>
          <p:nvPr/>
        </p:nvPicPr>
        <p:blipFill rotWithShape="1">
          <a:blip r:embed="rId6" cstate="screen">
            <a:extLst>
              <a:ext uri="{28A0092B-C50C-407E-A947-70E740481C1C}">
                <a14:useLocalDpi xmlns:a14="http://schemas.microsoft.com/office/drawing/2010/main"/>
              </a:ext>
            </a:extLst>
          </a:blip>
          <a:srcRect/>
          <a:stretch/>
        </p:blipFill>
        <p:spPr bwMode="auto">
          <a:xfrm>
            <a:off x="6312683" y="2097741"/>
            <a:ext cx="5482683" cy="389068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947556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5A9049-B938-2B4A-A1D1-53F150D25B88}"/>
              </a:ext>
            </a:extLst>
          </p:cNvPr>
          <p:cNvSpPr>
            <a:spLocks noGrp="1"/>
          </p:cNvSpPr>
          <p:nvPr>
            <p:ph type="title"/>
          </p:nvPr>
        </p:nvSpPr>
        <p:spPr/>
        <p:txBody>
          <a:bodyPr/>
          <a:lstStyle/>
          <a:p>
            <a:r>
              <a:rPr lang="nl-NL" dirty="0"/>
              <a:t>Wat gaan we doen?</a:t>
            </a:r>
          </a:p>
        </p:txBody>
      </p:sp>
      <p:sp>
        <p:nvSpPr>
          <p:cNvPr id="3" name="Tijdelijke aanduiding voor inhoud 2">
            <a:extLst>
              <a:ext uri="{FF2B5EF4-FFF2-40B4-BE49-F238E27FC236}">
                <a16:creationId xmlns:a16="http://schemas.microsoft.com/office/drawing/2014/main" id="{0598C992-36C9-A042-946B-B100BC3C7466}"/>
              </a:ext>
            </a:extLst>
          </p:cNvPr>
          <p:cNvSpPr>
            <a:spLocks noGrp="1"/>
          </p:cNvSpPr>
          <p:nvPr>
            <p:ph idx="1"/>
          </p:nvPr>
        </p:nvSpPr>
        <p:spPr/>
        <p:txBody>
          <a:bodyPr>
            <a:normAutofit lnSpcReduction="10000"/>
          </a:bodyPr>
          <a:lstStyle/>
          <a:p>
            <a:r>
              <a:rPr lang="nl-NL" dirty="0"/>
              <a:t>Terugblik vorige les</a:t>
            </a:r>
          </a:p>
          <a:p>
            <a:r>
              <a:rPr lang="nl-NL" dirty="0"/>
              <a:t>Doelen voor les 3</a:t>
            </a:r>
          </a:p>
          <a:p>
            <a:r>
              <a:rPr lang="nl-NL" dirty="0"/>
              <a:t>Parkeerplaats in elkaar zetten</a:t>
            </a:r>
          </a:p>
          <a:p>
            <a:r>
              <a:rPr lang="nl-NL" dirty="0"/>
              <a:t>Programmeeropdrachten parkeerplaats</a:t>
            </a:r>
          </a:p>
          <a:p>
            <a:pPr lvl="1"/>
            <a:r>
              <a:rPr lang="nl-NL" dirty="0"/>
              <a:t>Slagbomen laten werken</a:t>
            </a:r>
          </a:p>
          <a:p>
            <a:pPr lvl="1"/>
            <a:r>
              <a:rPr lang="nl-NL" dirty="0"/>
              <a:t>Sensoren laten werken</a:t>
            </a:r>
          </a:p>
          <a:p>
            <a:pPr lvl="1"/>
            <a:r>
              <a:rPr lang="nl-NL" dirty="0"/>
              <a:t>LED-lichtjes laten branden </a:t>
            </a:r>
          </a:p>
          <a:p>
            <a:pPr lvl="1"/>
            <a:r>
              <a:rPr lang="nl-NL" dirty="0"/>
              <a:t>…</a:t>
            </a:r>
          </a:p>
          <a:p>
            <a:pPr lvl="1"/>
            <a:r>
              <a:rPr lang="nl-NL" dirty="0"/>
              <a:t>…</a:t>
            </a:r>
          </a:p>
          <a:p>
            <a:r>
              <a:rPr lang="nl-NL" dirty="0"/>
              <a:t>Voor de volgende keer</a:t>
            </a:r>
          </a:p>
        </p:txBody>
      </p:sp>
    </p:spTree>
    <p:extLst>
      <p:ext uri="{BB962C8B-B14F-4D97-AF65-F5344CB8AC3E}">
        <p14:creationId xmlns:p14="http://schemas.microsoft.com/office/powerpoint/2010/main" val="3746511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82E072A8-5FCF-6F42-93CA-1EB2BD2C3ECD}"/>
              </a:ext>
            </a:extLst>
          </p:cNvPr>
          <p:cNvPicPr/>
          <p:nvPr/>
        </p:nvPicPr>
        <p:blipFill>
          <a:blip r:embed="rId2" cstate="screen">
            <a:extLst>
              <a:ext uri="{28A0092B-C50C-407E-A947-70E740481C1C}">
                <a14:useLocalDpi xmlns:a14="http://schemas.microsoft.com/office/drawing/2010/main"/>
              </a:ext>
            </a:extLst>
          </a:blip>
          <a:stretch>
            <a:fillRect/>
          </a:stretch>
        </p:blipFill>
        <p:spPr>
          <a:xfrm>
            <a:off x="838199" y="824810"/>
            <a:ext cx="8610601" cy="817750"/>
          </a:xfrm>
          <a:prstGeom prst="rect">
            <a:avLst/>
          </a:prstGeom>
        </p:spPr>
      </p:pic>
      <p:pic>
        <p:nvPicPr>
          <p:cNvPr id="5" name="Afbeelding 4">
            <a:extLst>
              <a:ext uri="{FF2B5EF4-FFF2-40B4-BE49-F238E27FC236}">
                <a16:creationId xmlns:a16="http://schemas.microsoft.com/office/drawing/2014/main" id="{594C4E2C-F673-9D4B-B62F-2551FB836B96}"/>
              </a:ext>
            </a:extLst>
          </p:cNvPr>
          <p:cNvPicPr/>
          <p:nvPr/>
        </p:nvPicPr>
        <p:blipFill>
          <a:blip r:embed="rId3" cstate="print">
            <a:extLst>
              <a:ext uri="{28A0092B-C50C-407E-A947-70E740481C1C}">
                <a14:useLocalDpi xmlns:a14="http://schemas.microsoft.com/office/drawing/2010/main"/>
              </a:ext>
            </a:extLst>
          </a:blip>
          <a:stretch>
            <a:fillRect/>
          </a:stretch>
        </p:blipFill>
        <p:spPr>
          <a:xfrm>
            <a:off x="6489103" y="676718"/>
            <a:ext cx="2933700" cy="1066800"/>
          </a:xfrm>
          <a:prstGeom prst="rect">
            <a:avLst/>
          </a:prstGeom>
        </p:spPr>
      </p:pic>
      <p:pic>
        <p:nvPicPr>
          <p:cNvPr id="7" name="Afbeelding 6">
            <a:extLst>
              <a:ext uri="{FF2B5EF4-FFF2-40B4-BE49-F238E27FC236}">
                <a16:creationId xmlns:a16="http://schemas.microsoft.com/office/drawing/2014/main" id="{9F227214-7953-BE45-A2DD-517DDFD35C4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97162" y="1891610"/>
            <a:ext cx="8470900" cy="4220135"/>
          </a:xfrm>
          <a:prstGeom prst="rect">
            <a:avLst/>
          </a:prstGeom>
        </p:spPr>
      </p:pic>
    </p:spTree>
    <p:extLst>
      <p:ext uri="{BB962C8B-B14F-4D97-AF65-F5344CB8AC3E}">
        <p14:creationId xmlns:p14="http://schemas.microsoft.com/office/powerpoint/2010/main" val="35318870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5F82B05A-9436-2246-9220-030CF40A5E3D}"/>
              </a:ext>
            </a:extLst>
          </p:cNvPr>
          <p:cNvSpPr>
            <a:spLocks noGrp="1"/>
          </p:cNvSpPr>
          <p:nvPr>
            <p:ph idx="1"/>
          </p:nvPr>
        </p:nvSpPr>
        <p:spPr/>
        <p:txBody>
          <a:bodyPr/>
          <a:lstStyle/>
          <a:p>
            <a:r>
              <a:rPr lang="nl-NL" dirty="0"/>
              <a:t>Zorg ervoor dat als je op knop A van de </a:t>
            </a:r>
            <a:r>
              <a:rPr lang="nl-NL" dirty="0" err="1"/>
              <a:t>microbit</a:t>
            </a:r>
            <a:r>
              <a:rPr lang="nl-NL" dirty="0"/>
              <a:t> drukt, de ingang open gaat. </a:t>
            </a:r>
          </a:p>
          <a:p>
            <a:r>
              <a:rPr lang="nl-NL" dirty="0"/>
              <a:t>Zorg ervoor dat als je op de sensor van de uitgang klikt de slagboom van de ingang dicht gaat. </a:t>
            </a:r>
          </a:p>
        </p:txBody>
      </p:sp>
      <p:pic>
        <p:nvPicPr>
          <p:cNvPr id="4" name="Afbeelding 3">
            <a:extLst>
              <a:ext uri="{FF2B5EF4-FFF2-40B4-BE49-F238E27FC236}">
                <a16:creationId xmlns:a16="http://schemas.microsoft.com/office/drawing/2014/main" id="{8CC6B066-BE5F-DE41-B79B-55181373D85E}"/>
              </a:ext>
            </a:extLst>
          </p:cNvPr>
          <p:cNvPicPr/>
          <p:nvPr/>
        </p:nvPicPr>
        <p:blipFill>
          <a:blip r:embed="rId2" cstate="screen">
            <a:extLst>
              <a:ext uri="{28A0092B-C50C-407E-A947-70E740481C1C}">
                <a14:useLocalDpi xmlns:a14="http://schemas.microsoft.com/office/drawing/2010/main"/>
              </a:ext>
            </a:extLst>
          </a:blip>
          <a:stretch>
            <a:fillRect/>
          </a:stretch>
        </p:blipFill>
        <p:spPr>
          <a:xfrm>
            <a:off x="838199" y="824810"/>
            <a:ext cx="8610601" cy="817750"/>
          </a:xfrm>
          <a:prstGeom prst="rect">
            <a:avLst/>
          </a:prstGeom>
        </p:spPr>
      </p:pic>
      <p:pic>
        <p:nvPicPr>
          <p:cNvPr id="5" name="Afbeelding 4">
            <a:extLst>
              <a:ext uri="{FF2B5EF4-FFF2-40B4-BE49-F238E27FC236}">
                <a16:creationId xmlns:a16="http://schemas.microsoft.com/office/drawing/2014/main" id="{D5DAB9E4-6B55-914F-953F-72C75C9BA053}"/>
              </a:ext>
            </a:extLst>
          </p:cNvPr>
          <p:cNvPicPr/>
          <p:nvPr/>
        </p:nvPicPr>
        <p:blipFill>
          <a:blip r:embed="rId3" cstate="screen">
            <a:extLst>
              <a:ext uri="{28A0092B-C50C-407E-A947-70E740481C1C}">
                <a14:useLocalDpi xmlns:a14="http://schemas.microsoft.com/office/drawing/2010/main"/>
              </a:ext>
            </a:extLst>
          </a:blip>
          <a:stretch>
            <a:fillRect/>
          </a:stretch>
        </p:blipFill>
        <p:spPr>
          <a:xfrm>
            <a:off x="6489103" y="676718"/>
            <a:ext cx="2933700" cy="1066800"/>
          </a:xfrm>
          <a:prstGeom prst="rect">
            <a:avLst/>
          </a:prstGeom>
        </p:spPr>
      </p:pic>
    </p:spTree>
    <p:extLst>
      <p:ext uri="{BB962C8B-B14F-4D97-AF65-F5344CB8AC3E}">
        <p14:creationId xmlns:p14="http://schemas.microsoft.com/office/powerpoint/2010/main" val="17734999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AAFA8B67-AAB3-D54E-BDB2-3BDDB220F468}"/>
              </a:ext>
            </a:extLst>
          </p:cNvPr>
          <p:cNvSpPr>
            <a:spLocks noGrp="1"/>
          </p:cNvSpPr>
          <p:nvPr>
            <p:ph idx="1"/>
          </p:nvPr>
        </p:nvSpPr>
        <p:spPr/>
        <p:txBody>
          <a:bodyPr/>
          <a:lstStyle/>
          <a:p>
            <a:r>
              <a:rPr lang="nl-NL" dirty="0"/>
              <a:t>Programmeer nu ook de knop voor de uitgang en de sensor voor de uitgang. </a:t>
            </a:r>
          </a:p>
        </p:txBody>
      </p:sp>
      <p:pic>
        <p:nvPicPr>
          <p:cNvPr id="4" name="Afbeelding 3">
            <a:extLst>
              <a:ext uri="{FF2B5EF4-FFF2-40B4-BE49-F238E27FC236}">
                <a16:creationId xmlns:a16="http://schemas.microsoft.com/office/drawing/2014/main" id="{795AE322-7651-634B-A3F0-C605E64B3F49}"/>
              </a:ext>
            </a:extLst>
          </p:cNvPr>
          <p:cNvPicPr/>
          <p:nvPr/>
        </p:nvPicPr>
        <p:blipFill>
          <a:blip r:embed="rId2" cstate="screen">
            <a:extLst>
              <a:ext uri="{28A0092B-C50C-407E-A947-70E740481C1C}">
                <a14:useLocalDpi xmlns:a14="http://schemas.microsoft.com/office/drawing/2010/main"/>
              </a:ext>
            </a:extLst>
          </a:blip>
          <a:stretch>
            <a:fillRect/>
          </a:stretch>
        </p:blipFill>
        <p:spPr>
          <a:xfrm>
            <a:off x="838199" y="824810"/>
            <a:ext cx="8610601" cy="817750"/>
          </a:xfrm>
          <a:prstGeom prst="rect">
            <a:avLst/>
          </a:prstGeom>
        </p:spPr>
      </p:pic>
      <p:pic>
        <p:nvPicPr>
          <p:cNvPr id="5" name="Afbeelding 4">
            <a:extLst>
              <a:ext uri="{FF2B5EF4-FFF2-40B4-BE49-F238E27FC236}">
                <a16:creationId xmlns:a16="http://schemas.microsoft.com/office/drawing/2014/main" id="{00F8DED0-7A9C-9E45-8091-804196EBE848}"/>
              </a:ext>
            </a:extLst>
          </p:cNvPr>
          <p:cNvPicPr/>
          <p:nvPr/>
        </p:nvPicPr>
        <p:blipFill>
          <a:blip r:embed="rId3" cstate="screen">
            <a:extLst>
              <a:ext uri="{28A0092B-C50C-407E-A947-70E740481C1C}">
                <a14:useLocalDpi xmlns:a14="http://schemas.microsoft.com/office/drawing/2010/main"/>
              </a:ext>
            </a:extLst>
          </a:blip>
          <a:stretch>
            <a:fillRect/>
          </a:stretch>
        </p:blipFill>
        <p:spPr>
          <a:xfrm>
            <a:off x="6507032" y="652764"/>
            <a:ext cx="2933700" cy="1066800"/>
          </a:xfrm>
          <a:prstGeom prst="rect">
            <a:avLst/>
          </a:prstGeom>
        </p:spPr>
      </p:pic>
    </p:spTree>
    <p:extLst>
      <p:ext uri="{BB962C8B-B14F-4D97-AF65-F5344CB8AC3E}">
        <p14:creationId xmlns:p14="http://schemas.microsoft.com/office/powerpoint/2010/main" val="32425318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0D1105A6-228A-414C-93F3-2E85ED6E45DE}"/>
              </a:ext>
            </a:extLst>
          </p:cNvPr>
          <p:cNvPicPr/>
          <p:nvPr/>
        </p:nvPicPr>
        <p:blipFill>
          <a:blip r:embed="rId3" cstate="screen">
            <a:extLst>
              <a:ext uri="{28A0092B-C50C-407E-A947-70E740481C1C}">
                <a14:useLocalDpi xmlns:a14="http://schemas.microsoft.com/office/drawing/2010/main"/>
              </a:ext>
            </a:extLst>
          </a:blip>
          <a:stretch>
            <a:fillRect/>
          </a:stretch>
        </p:blipFill>
        <p:spPr>
          <a:xfrm>
            <a:off x="838199" y="806878"/>
            <a:ext cx="8683744" cy="824697"/>
          </a:xfrm>
          <a:prstGeom prst="rect">
            <a:avLst/>
          </a:prstGeom>
        </p:spPr>
      </p:pic>
      <p:pic>
        <p:nvPicPr>
          <p:cNvPr id="5" name="Afbeelding 4">
            <a:extLst>
              <a:ext uri="{FF2B5EF4-FFF2-40B4-BE49-F238E27FC236}">
                <a16:creationId xmlns:a16="http://schemas.microsoft.com/office/drawing/2014/main" id="{6FA4C20C-7ED0-EF45-860D-A8FC91F1C0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60819" y="675029"/>
            <a:ext cx="2933700" cy="1066800"/>
          </a:xfrm>
          <a:prstGeom prst="rect">
            <a:avLst/>
          </a:prstGeom>
        </p:spPr>
      </p:pic>
      <p:pic>
        <p:nvPicPr>
          <p:cNvPr id="6" name="Afbeelding 5">
            <a:extLst>
              <a:ext uri="{FF2B5EF4-FFF2-40B4-BE49-F238E27FC236}">
                <a16:creationId xmlns:a16="http://schemas.microsoft.com/office/drawing/2014/main" id="{0A51C7D1-8992-0348-B2D5-22439BAB5FD6}"/>
              </a:ext>
            </a:extLst>
          </p:cNvPr>
          <p:cNvPicPr/>
          <p:nvPr/>
        </p:nvPicPr>
        <p:blipFill>
          <a:blip r:embed="rId5" cstate="screen">
            <a:extLst>
              <a:ext uri="{28A0092B-C50C-407E-A947-70E740481C1C}">
                <a14:useLocalDpi xmlns:a14="http://schemas.microsoft.com/office/drawing/2010/main"/>
              </a:ext>
            </a:extLst>
          </a:blip>
          <a:stretch>
            <a:fillRect/>
          </a:stretch>
        </p:blipFill>
        <p:spPr>
          <a:xfrm>
            <a:off x="1309429" y="2135298"/>
            <a:ext cx="9024840" cy="4337219"/>
          </a:xfrm>
          <a:prstGeom prst="rect">
            <a:avLst/>
          </a:prstGeom>
          <a:ln>
            <a:solidFill>
              <a:schemeClr val="tx1"/>
            </a:solidFill>
          </a:ln>
        </p:spPr>
      </p:pic>
    </p:spTree>
    <p:extLst>
      <p:ext uri="{BB962C8B-B14F-4D97-AF65-F5344CB8AC3E}">
        <p14:creationId xmlns:p14="http://schemas.microsoft.com/office/powerpoint/2010/main" val="36704849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F8D828E2-E1A6-724B-8D4F-017B1F011940}"/>
              </a:ext>
            </a:extLst>
          </p:cNvPr>
          <p:cNvPicPr/>
          <p:nvPr/>
        </p:nvPicPr>
        <p:blipFill>
          <a:blip r:embed="rId3" cstate="screen">
            <a:extLst>
              <a:ext uri="{28A0092B-C50C-407E-A947-70E740481C1C}">
                <a14:useLocalDpi xmlns:a14="http://schemas.microsoft.com/office/drawing/2010/main"/>
              </a:ext>
            </a:extLst>
          </a:blip>
          <a:stretch>
            <a:fillRect/>
          </a:stretch>
        </p:blipFill>
        <p:spPr>
          <a:xfrm>
            <a:off x="838199" y="806878"/>
            <a:ext cx="8683744" cy="824697"/>
          </a:xfrm>
          <a:prstGeom prst="rect">
            <a:avLst/>
          </a:prstGeom>
        </p:spPr>
      </p:pic>
      <p:pic>
        <p:nvPicPr>
          <p:cNvPr id="5" name="Afbeelding 4">
            <a:extLst>
              <a:ext uri="{FF2B5EF4-FFF2-40B4-BE49-F238E27FC236}">
                <a16:creationId xmlns:a16="http://schemas.microsoft.com/office/drawing/2014/main" id="{AA332887-EDD3-2C4A-9708-78C75F4169CB}"/>
              </a:ext>
            </a:extLst>
          </p:cNvPr>
          <p:cNvPicPr/>
          <p:nvPr/>
        </p:nvPicPr>
        <p:blipFill>
          <a:blip r:embed="rId4" cstate="print">
            <a:extLst>
              <a:ext uri="{28A0092B-C50C-407E-A947-70E740481C1C}">
                <a14:useLocalDpi xmlns:a14="http://schemas.microsoft.com/office/drawing/2010/main"/>
              </a:ext>
            </a:extLst>
          </a:blip>
          <a:stretch>
            <a:fillRect/>
          </a:stretch>
        </p:blipFill>
        <p:spPr>
          <a:xfrm>
            <a:off x="6578748" y="676718"/>
            <a:ext cx="2933700" cy="1066800"/>
          </a:xfrm>
          <a:prstGeom prst="rect">
            <a:avLst/>
          </a:prstGeom>
        </p:spPr>
      </p:pic>
      <p:pic>
        <p:nvPicPr>
          <p:cNvPr id="6" name="Afbeelding 5">
            <a:extLst>
              <a:ext uri="{FF2B5EF4-FFF2-40B4-BE49-F238E27FC236}">
                <a16:creationId xmlns:a16="http://schemas.microsoft.com/office/drawing/2014/main" id="{38DEC241-B470-A343-B1CD-E7809C5905E3}"/>
              </a:ext>
            </a:extLst>
          </p:cNvPr>
          <p:cNvPicPr/>
          <p:nvPr/>
        </p:nvPicPr>
        <p:blipFill>
          <a:blip r:embed="rId5"/>
          <a:stretch>
            <a:fillRect/>
          </a:stretch>
        </p:blipFill>
        <p:spPr>
          <a:xfrm>
            <a:off x="1599388" y="1873678"/>
            <a:ext cx="8440502" cy="4831922"/>
          </a:xfrm>
          <a:prstGeom prst="rect">
            <a:avLst/>
          </a:prstGeom>
          <a:ln>
            <a:solidFill>
              <a:schemeClr val="tx1"/>
            </a:solidFill>
          </a:ln>
        </p:spPr>
      </p:pic>
      <p:pic>
        <p:nvPicPr>
          <p:cNvPr id="7" name="Afbeelding 6">
            <a:extLst>
              <a:ext uri="{FF2B5EF4-FFF2-40B4-BE49-F238E27FC236}">
                <a16:creationId xmlns:a16="http://schemas.microsoft.com/office/drawing/2014/main" id="{45B4305E-0515-8244-89C8-2679FC406F1D}"/>
              </a:ext>
            </a:extLst>
          </p:cNvPr>
          <p:cNvPicPr/>
          <p:nvPr/>
        </p:nvPicPr>
        <p:blipFill>
          <a:blip r:embed="rId6" cstate="screen">
            <a:extLst>
              <a:ext uri="{28A0092B-C50C-407E-A947-70E740481C1C}">
                <a14:useLocalDpi xmlns:a14="http://schemas.microsoft.com/office/drawing/2010/main"/>
              </a:ext>
            </a:extLst>
          </a:blip>
          <a:stretch>
            <a:fillRect/>
          </a:stretch>
        </p:blipFill>
        <p:spPr>
          <a:xfrm>
            <a:off x="989315" y="2426365"/>
            <a:ext cx="610073" cy="610073"/>
          </a:xfrm>
          <a:prstGeom prst="rect">
            <a:avLst/>
          </a:prstGeom>
        </p:spPr>
      </p:pic>
      <p:pic>
        <p:nvPicPr>
          <p:cNvPr id="8" name="Afbeelding 7">
            <a:extLst>
              <a:ext uri="{FF2B5EF4-FFF2-40B4-BE49-F238E27FC236}">
                <a16:creationId xmlns:a16="http://schemas.microsoft.com/office/drawing/2014/main" id="{B5F17871-7B98-7B4B-B81E-9A32005D5519}"/>
              </a:ext>
            </a:extLst>
          </p:cNvPr>
          <p:cNvPicPr/>
          <p:nvPr/>
        </p:nvPicPr>
        <p:blipFill>
          <a:blip r:embed="rId7" cstate="screen">
            <a:extLst>
              <a:ext uri="{28A0092B-C50C-407E-A947-70E740481C1C}">
                <a14:useLocalDpi xmlns:a14="http://schemas.microsoft.com/office/drawing/2010/main"/>
              </a:ext>
            </a:extLst>
          </a:blip>
          <a:stretch>
            <a:fillRect/>
          </a:stretch>
        </p:blipFill>
        <p:spPr>
          <a:xfrm>
            <a:off x="6251693" y="2382328"/>
            <a:ext cx="654110" cy="654110"/>
          </a:xfrm>
          <a:prstGeom prst="rect">
            <a:avLst/>
          </a:prstGeom>
        </p:spPr>
      </p:pic>
      <p:pic>
        <p:nvPicPr>
          <p:cNvPr id="9" name="Afbeelding 8">
            <a:extLst>
              <a:ext uri="{FF2B5EF4-FFF2-40B4-BE49-F238E27FC236}">
                <a16:creationId xmlns:a16="http://schemas.microsoft.com/office/drawing/2014/main" id="{EB12E86F-37AA-3043-A5D5-92976AFE605A}"/>
              </a:ext>
            </a:extLst>
          </p:cNvPr>
          <p:cNvPicPr/>
          <p:nvPr/>
        </p:nvPicPr>
        <p:blipFill>
          <a:blip r:embed="rId8" cstate="screen">
            <a:extLst>
              <a:ext uri="{28A0092B-C50C-407E-A947-70E740481C1C}">
                <a14:useLocalDpi xmlns:a14="http://schemas.microsoft.com/office/drawing/2010/main"/>
              </a:ext>
            </a:extLst>
          </a:blip>
          <a:stretch>
            <a:fillRect/>
          </a:stretch>
        </p:blipFill>
        <p:spPr>
          <a:xfrm>
            <a:off x="1003278" y="3976854"/>
            <a:ext cx="596110" cy="596110"/>
          </a:xfrm>
          <a:prstGeom prst="rect">
            <a:avLst/>
          </a:prstGeom>
        </p:spPr>
      </p:pic>
      <p:pic>
        <p:nvPicPr>
          <p:cNvPr id="10" name="Afbeelding 9">
            <a:extLst>
              <a:ext uri="{FF2B5EF4-FFF2-40B4-BE49-F238E27FC236}">
                <a16:creationId xmlns:a16="http://schemas.microsoft.com/office/drawing/2014/main" id="{C55FFB96-5170-854D-9611-20D4C088D779}"/>
              </a:ext>
            </a:extLst>
          </p:cNvPr>
          <p:cNvPicPr/>
          <p:nvPr/>
        </p:nvPicPr>
        <p:blipFill>
          <a:blip r:embed="rId9" cstate="screen">
            <a:extLst>
              <a:ext uri="{28A0092B-C50C-407E-A947-70E740481C1C}">
                <a14:useLocalDpi xmlns:a14="http://schemas.microsoft.com/office/drawing/2010/main"/>
              </a:ext>
            </a:extLst>
          </a:blip>
          <a:stretch>
            <a:fillRect/>
          </a:stretch>
        </p:blipFill>
        <p:spPr>
          <a:xfrm>
            <a:off x="6331092" y="3942484"/>
            <a:ext cx="630480" cy="630480"/>
          </a:xfrm>
          <a:prstGeom prst="rect">
            <a:avLst/>
          </a:prstGeom>
        </p:spPr>
      </p:pic>
      <p:pic>
        <p:nvPicPr>
          <p:cNvPr id="11" name="Afbeelding 10">
            <a:extLst>
              <a:ext uri="{FF2B5EF4-FFF2-40B4-BE49-F238E27FC236}">
                <a16:creationId xmlns:a16="http://schemas.microsoft.com/office/drawing/2014/main" id="{87D11BF8-4EF3-7B42-84D5-173A2E778B1A}"/>
              </a:ext>
            </a:extLst>
          </p:cNvPr>
          <p:cNvPicPr/>
          <p:nvPr/>
        </p:nvPicPr>
        <p:blipFill>
          <a:blip r:embed="rId10" cstate="screen">
            <a:extLst>
              <a:ext uri="{28A0092B-C50C-407E-A947-70E740481C1C}">
                <a14:useLocalDpi xmlns:a14="http://schemas.microsoft.com/office/drawing/2010/main"/>
              </a:ext>
            </a:extLst>
          </a:blip>
          <a:stretch>
            <a:fillRect/>
          </a:stretch>
        </p:blipFill>
        <p:spPr>
          <a:xfrm>
            <a:off x="1003278" y="5502940"/>
            <a:ext cx="630480" cy="630480"/>
          </a:xfrm>
          <a:prstGeom prst="rect">
            <a:avLst/>
          </a:prstGeom>
        </p:spPr>
      </p:pic>
      <p:pic>
        <p:nvPicPr>
          <p:cNvPr id="12" name="Afbeelding 11">
            <a:extLst>
              <a:ext uri="{FF2B5EF4-FFF2-40B4-BE49-F238E27FC236}">
                <a16:creationId xmlns:a16="http://schemas.microsoft.com/office/drawing/2014/main" id="{715D0365-D71F-CC4B-BBBA-80615CA36FE1}"/>
              </a:ext>
            </a:extLst>
          </p:cNvPr>
          <p:cNvPicPr/>
          <p:nvPr/>
        </p:nvPicPr>
        <p:blipFill>
          <a:blip r:embed="rId11" cstate="screen">
            <a:extLst>
              <a:ext uri="{28A0092B-C50C-407E-A947-70E740481C1C}">
                <a14:useLocalDpi xmlns:a14="http://schemas.microsoft.com/office/drawing/2010/main"/>
              </a:ext>
            </a:extLst>
          </a:blip>
          <a:stretch>
            <a:fillRect/>
          </a:stretch>
        </p:blipFill>
        <p:spPr>
          <a:xfrm>
            <a:off x="6331092" y="5753951"/>
            <a:ext cx="630480" cy="630480"/>
          </a:xfrm>
          <a:prstGeom prst="rect">
            <a:avLst/>
          </a:prstGeom>
        </p:spPr>
      </p:pic>
    </p:spTree>
    <p:extLst>
      <p:ext uri="{BB962C8B-B14F-4D97-AF65-F5344CB8AC3E}">
        <p14:creationId xmlns:p14="http://schemas.microsoft.com/office/powerpoint/2010/main" val="7131135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489E88E-9AA8-D142-93CE-1E3E6C94A561}"/>
              </a:ext>
            </a:extLst>
          </p:cNvPr>
          <p:cNvPicPr/>
          <p:nvPr/>
        </p:nvPicPr>
        <p:blipFill>
          <a:blip r:embed="rId3"/>
          <a:stretch>
            <a:fillRect/>
          </a:stretch>
        </p:blipFill>
        <p:spPr>
          <a:xfrm>
            <a:off x="6866964" y="2270384"/>
            <a:ext cx="5078506" cy="2624345"/>
          </a:xfrm>
          <a:prstGeom prst="rect">
            <a:avLst/>
          </a:prstGeom>
          <a:ln>
            <a:solidFill>
              <a:schemeClr val="tx1"/>
            </a:solidFill>
          </a:ln>
        </p:spPr>
      </p:pic>
      <p:pic>
        <p:nvPicPr>
          <p:cNvPr id="5" name="Afbeelding 4">
            <a:extLst>
              <a:ext uri="{FF2B5EF4-FFF2-40B4-BE49-F238E27FC236}">
                <a16:creationId xmlns:a16="http://schemas.microsoft.com/office/drawing/2014/main" id="{77028A60-CF1D-554C-870D-F9F5288DDDF0}"/>
              </a:ext>
            </a:extLst>
          </p:cNvPr>
          <p:cNvPicPr/>
          <p:nvPr/>
        </p:nvPicPr>
        <p:blipFill rotWithShape="1">
          <a:blip r:embed="rId4" cstate="screen">
            <a:extLst>
              <a:ext uri="{28A0092B-C50C-407E-A947-70E740481C1C}">
                <a14:useLocalDpi xmlns:a14="http://schemas.microsoft.com/office/drawing/2010/main"/>
              </a:ext>
            </a:extLst>
          </a:blip>
          <a:srcRect/>
          <a:stretch/>
        </p:blipFill>
        <p:spPr>
          <a:xfrm>
            <a:off x="233083" y="2270384"/>
            <a:ext cx="5253318" cy="2120908"/>
          </a:xfrm>
          <a:prstGeom prst="rect">
            <a:avLst/>
          </a:prstGeom>
          <a:ln>
            <a:solidFill>
              <a:schemeClr val="tx1"/>
            </a:solidFill>
          </a:ln>
        </p:spPr>
      </p:pic>
      <p:pic>
        <p:nvPicPr>
          <p:cNvPr id="6" name="Afbeelding 5">
            <a:extLst>
              <a:ext uri="{FF2B5EF4-FFF2-40B4-BE49-F238E27FC236}">
                <a16:creationId xmlns:a16="http://schemas.microsoft.com/office/drawing/2014/main" id="{93B0F598-A803-1E47-B8A2-41739D2A3844}"/>
              </a:ext>
            </a:extLst>
          </p:cNvPr>
          <p:cNvPicPr/>
          <p:nvPr/>
        </p:nvPicPr>
        <p:blipFill>
          <a:blip r:embed="rId5" cstate="screen">
            <a:extLst>
              <a:ext uri="{28A0092B-C50C-407E-A947-70E740481C1C}">
                <a14:useLocalDpi xmlns:a14="http://schemas.microsoft.com/office/drawing/2010/main"/>
              </a:ext>
            </a:extLst>
          </a:blip>
          <a:stretch>
            <a:fillRect/>
          </a:stretch>
        </p:blipFill>
        <p:spPr>
          <a:xfrm>
            <a:off x="838199" y="806878"/>
            <a:ext cx="8683744" cy="824697"/>
          </a:xfrm>
          <a:prstGeom prst="rect">
            <a:avLst/>
          </a:prstGeom>
        </p:spPr>
      </p:pic>
      <p:pic>
        <p:nvPicPr>
          <p:cNvPr id="7" name="Afbeelding 6">
            <a:extLst>
              <a:ext uri="{FF2B5EF4-FFF2-40B4-BE49-F238E27FC236}">
                <a16:creationId xmlns:a16="http://schemas.microsoft.com/office/drawing/2014/main" id="{7AA155C3-59F7-5B45-A0E4-826ED7A67C1F}"/>
              </a:ext>
            </a:extLst>
          </p:cNvPr>
          <p:cNvPicPr/>
          <p:nvPr/>
        </p:nvPicPr>
        <p:blipFill>
          <a:blip r:embed="rId6" cstate="print">
            <a:extLst>
              <a:ext uri="{28A0092B-C50C-407E-A947-70E740481C1C}">
                <a14:useLocalDpi xmlns:a14="http://schemas.microsoft.com/office/drawing/2010/main"/>
              </a:ext>
            </a:extLst>
          </a:blip>
          <a:stretch>
            <a:fillRect/>
          </a:stretch>
        </p:blipFill>
        <p:spPr>
          <a:xfrm>
            <a:off x="6578748" y="676718"/>
            <a:ext cx="2933700" cy="1066800"/>
          </a:xfrm>
          <a:prstGeom prst="rect">
            <a:avLst/>
          </a:prstGeom>
        </p:spPr>
      </p:pic>
    </p:spTree>
    <p:extLst>
      <p:ext uri="{BB962C8B-B14F-4D97-AF65-F5344CB8AC3E}">
        <p14:creationId xmlns:p14="http://schemas.microsoft.com/office/powerpoint/2010/main" val="25519465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0D744CB-7FFB-7B4C-B01D-5EF382C1A90E}"/>
              </a:ext>
            </a:extLst>
          </p:cNvPr>
          <p:cNvPicPr/>
          <p:nvPr/>
        </p:nvPicPr>
        <p:blipFill>
          <a:blip r:embed="rId3" cstate="screen">
            <a:extLst>
              <a:ext uri="{28A0092B-C50C-407E-A947-70E740481C1C}">
                <a14:useLocalDpi xmlns:a14="http://schemas.microsoft.com/office/drawing/2010/main"/>
              </a:ext>
            </a:extLst>
          </a:blip>
          <a:stretch>
            <a:fillRect/>
          </a:stretch>
        </p:blipFill>
        <p:spPr>
          <a:xfrm>
            <a:off x="2967317" y="2272956"/>
            <a:ext cx="6257365" cy="3102315"/>
          </a:xfrm>
          <a:prstGeom prst="rect">
            <a:avLst/>
          </a:prstGeom>
          <a:ln>
            <a:solidFill>
              <a:schemeClr val="tx1"/>
            </a:solidFill>
          </a:ln>
        </p:spPr>
      </p:pic>
      <p:pic>
        <p:nvPicPr>
          <p:cNvPr id="5" name="Afbeelding 4">
            <a:extLst>
              <a:ext uri="{FF2B5EF4-FFF2-40B4-BE49-F238E27FC236}">
                <a16:creationId xmlns:a16="http://schemas.microsoft.com/office/drawing/2014/main" id="{6B08223B-9273-7B4F-90E6-8AF4E657D2D6}"/>
              </a:ext>
            </a:extLst>
          </p:cNvPr>
          <p:cNvPicPr/>
          <p:nvPr/>
        </p:nvPicPr>
        <p:blipFill>
          <a:blip r:embed="rId4" cstate="screen">
            <a:extLst>
              <a:ext uri="{28A0092B-C50C-407E-A947-70E740481C1C}">
                <a14:useLocalDpi xmlns:a14="http://schemas.microsoft.com/office/drawing/2010/main"/>
              </a:ext>
            </a:extLst>
          </a:blip>
          <a:stretch>
            <a:fillRect/>
          </a:stretch>
        </p:blipFill>
        <p:spPr>
          <a:xfrm>
            <a:off x="838199" y="806878"/>
            <a:ext cx="8683744" cy="824697"/>
          </a:xfrm>
          <a:prstGeom prst="rect">
            <a:avLst/>
          </a:prstGeom>
        </p:spPr>
      </p:pic>
      <p:pic>
        <p:nvPicPr>
          <p:cNvPr id="6" name="Afbeelding 5">
            <a:extLst>
              <a:ext uri="{FF2B5EF4-FFF2-40B4-BE49-F238E27FC236}">
                <a16:creationId xmlns:a16="http://schemas.microsoft.com/office/drawing/2014/main" id="{87D58D64-7615-BF4A-A556-ABA8C6E8EE97}"/>
              </a:ext>
            </a:extLst>
          </p:cNvPr>
          <p:cNvPicPr/>
          <p:nvPr/>
        </p:nvPicPr>
        <p:blipFill>
          <a:blip r:embed="rId5" cstate="print">
            <a:extLst>
              <a:ext uri="{28A0092B-C50C-407E-A947-70E740481C1C}">
                <a14:useLocalDpi xmlns:a14="http://schemas.microsoft.com/office/drawing/2010/main"/>
              </a:ext>
            </a:extLst>
          </a:blip>
          <a:stretch>
            <a:fillRect/>
          </a:stretch>
        </p:blipFill>
        <p:spPr>
          <a:xfrm>
            <a:off x="6578748" y="676718"/>
            <a:ext cx="2933700" cy="1066800"/>
          </a:xfrm>
          <a:prstGeom prst="rect">
            <a:avLst/>
          </a:prstGeom>
        </p:spPr>
      </p:pic>
    </p:spTree>
    <p:extLst>
      <p:ext uri="{BB962C8B-B14F-4D97-AF65-F5344CB8AC3E}">
        <p14:creationId xmlns:p14="http://schemas.microsoft.com/office/powerpoint/2010/main" val="8082886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41B48DB4-E3E2-364A-9BA6-9D2A0D8D9FDD}"/>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2697184" y="2205318"/>
            <a:ext cx="6494034" cy="3245223"/>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5" name="Afbeelding 4">
            <a:extLst>
              <a:ext uri="{FF2B5EF4-FFF2-40B4-BE49-F238E27FC236}">
                <a16:creationId xmlns:a16="http://schemas.microsoft.com/office/drawing/2014/main" id="{E4CE195A-7DF2-5743-A675-BB3A61ABE078}"/>
              </a:ext>
            </a:extLst>
          </p:cNvPr>
          <p:cNvPicPr/>
          <p:nvPr/>
        </p:nvPicPr>
        <p:blipFill>
          <a:blip r:embed="rId4" cstate="screen">
            <a:extLst>
              <a:ext uri="{28A0092B-C50C-407E-A947-70E740481C1C}">
                <a14:useLocalDpi xmlns:a14="http://schemas.microsoft.com/office/drawing/2010/main"/>
              </a:ext>
            </a:extLst>
          </a:blip>
          <a:stretch>
            <a:fillRect/>
          </a:stretch>
        </p:blipFill>
        <p:spPr>
          <a:xfrm>
            <a:off x="838199" y="806878"/>
            <a:ext cx="8683744" cy="824697"/>
          </a:xfrm>
          <a:prstGeom prst="rect">
            <a:avLst/>
          </a:prstGeom>
        </p:spPr>
      </p:pic>
      <p:pic>
        <p:nvPicPr>
          <p:cNvPr id="6" name="Afbeelding 5">
            <a:extLst>
              <a:ext uri="{FF2B5EF4-FFF2-40B4-BE49-F238E27FC236}">
                <a16:creationId xmlns:a16="http://schemas.microsoft.com/office/drawing/2014/main" id="{E0245EA5-9AA7-9646-B9EA-19BA672F6B45}"/>
              </a:ext>
            </a:extLst>
          </p:cNvPr>
          <p:cNvPicPr/>
          <p:nvPr/>
        </p:nvPicPr>
        <p:blipFill>
          <a:blip r:embed="rId5" cstate="print">
            <a:extLst>
              <a:ext uri="{28A0092B-C50C-407E-A947-70E740481C1C}">
                <a14:useLocalDpi xmlns:a14="http://schemas.microsoft.com/office/drawing/2010/main"/>
              </a:ext>
            </a:extLst>
          </a:blip>
          <a:stretch>
            <a:fillRect/>
          </a:stretch>
        </p:blipFill>
        <p:spPr>
          <a:xfrm>
            <a:off x="6578748" y="676718"/>
            <a:ext cx="2933700" cy="1066800"/>
          </a:xfrm>
          <a:prstGeom prst="rect">
            <a:avLst/>
          </a:prstGeom>
        </p:spPr>
      </p:pic>
    </p:spTree>
    <p:extLst>
      <p:ext uri="{BB962C8B-B14F-4D97-AF65-F5344CB8AC3E}">
        <p14:creationId xmlns:p14="http://schemas.microsoft.com/office/powerpoint/2010/main" val="19612795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329BDEEA-DF71-3B48-9C1F-3C7069BEA1AB}"/>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1748059" y="2187388"/>
            <a:ext cx="8481461" cy="3585883"/>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5" name="Afbeelding 4">
            <a:extLst>
              <a:ext uri="{FF2B5EF4-FFF2-40B4-BE49-F238E27FC236}">
                <a16:creationId xmlns:a16="http://schemas.microsoft.com/office/drawing/2014/main" id="{F428E8B8-4792-8048-8756-E0C26683EE80}"/>
              </a:ext>
            </a:extLst>
          </p:cNvPr>
          <p:cNvPicPr/>
          <p:nvPr/>
        </p:nvPicPr>
        <p:blipFill>
          <a:blip r:embed="rId4" cstate="screen">
            <a:extLst>
              <a:ext uri="{28A0092B-C50C-407E-A947-70E740481C1C}">
                <a14:useLocalDpi xmlns:a14="http://schemas.microsoft.com/office/drawing/2010/main"/>
              </a:ext>
            </a:extLst>
          </a:blip>
          <a:stretch>
            <a:fillRect/>
          </a:stretch>
        </p:blipFill>
        <p:spPr>
          <a:xfrm>
            <a:off x="838199" y="806878"/>
            <a:ext cx="8683744" cy="824697"/>
          </a:xfrm>
          <a:prstGeom prst="rect">
            <a:avLst/>
          </a:prstGeom>
        </p:spPr>
      </p:pic>
      <p:pic>
        <p:nvPicPr>
          <p:cNvPr id="6" name="Afbeelding 5">
            <a:extLst>
              <a:ext uri="{FF2B5EF4-FFF2-40B4-BE49-F238E27FC236}">
                <a16:creationId xmlns:a16="http://schemas.microsoft.com/office/drawing/2014/main" id="{6738DDE2-714C-6943-95ED-A2B9E3CA2227}"/>
              </a:ext>
            </a:extLst>
          </p:cNvPr>
          <p:cNvPicPr/>
          <p:nvPr/>
        </p:nvPicPr>
        <p:blipFill>
          <a:blip r:embed="rId5" cstate="print">
            <a:extLst>
              <a:ext uri="{28A0092B-C50C-407E-A947-70E740481C1C}">
                <a14:useLocalDpi xmlns:a14="http://schemas.microsoft.com/office/drawing/2010/main"/>
              </a:ext>
            </a:extLst>
          </a:blip>
          <a:stretch>
            <a:fillRect/>
          </a:stretch>
        </p:blipFill>
        <p:spPr>
          <a:xfrm>
            <a:off x="6578748" y="676718"/>
            <a:ext cx="2933700" cy="1066800"/>
          </a:xfrm>
          <a:prstGeom prst="rect">
            <a:avLst/>
          </a:prstGeom>
        </p:spPr>
      </p:pic>
    </p:spTree>
    <p:extLst>
      <p:ext uri="{BB962C8B-B14F-4D97-AF65-F5344CB8AC3E}">
        <p14:creationId xmlns:p14="http://schemas.microsoft.com/office/powerpoint/2010/main" val="31654013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2E944361-2D43-884B-8E0E-D5D47DAC9E85}"/>
              </a:ext>
            </a:extLst>
          </p:cNvPr>
          <p:cNvPicPr/>
          <p:nvPr/>
        </p:nvPicPr>
        <p:blipFill>
          <a:blip r:embed="rId3" cstate="screen">
            <a:extLst>
              <a:ext uri="{28A0092B-C50C-407E-A947-70E740481C1C}">
                <a14:useLocalDpi xmlns:a14="http://schemas.microsoft.com/office/drawing/2010/main"/>
              </a:ext>
            </a:extLst>
          </a:blip>
          <a:stretch>
            <a:fillRect/>
          </a:stretch>
        </p:blipFill>
        <p:spPr>
          <a:xfrm>
            <a:off x="838199" y="806878"/>
            <a:ext cx="8683744" cy="824697"/>
          </a:xfrm>
          <a:prstGeom prst="rect">
            <a:avLst/>
          </a:prstGeom>
        </p:spPr>
      </p:pic>
      <p:pic>
        <p:nvPicPr>
          <p:cNvPr id="5" name="Afbeelding 4">
            <a:extLst>
              <a:ext uri="{FF2B5EF4-FFF2-40B4-BE49-F238E27FC236}">
                <a16:creationId xmlns:a16="http://schemas.microsoft.com/office/drawing/2014/main" id="{E0AA04C0-0661-E447-AA9B-EC4184A84195}"/>
              </a:ext>
            </a:extLst>
          </p:cNvPr>
          <p:cNvPicPr/>
          <p:nvPr/>
        </p:nvPicPr>
        <p:blipFill>
          <a:blip r:embed="rId4" cstate="print">
            <a:extLst>
              <a:ext uri="{28A0092B-C50C-407E-A947-70E740481C1C}">
                <a14:useLocalDpi xmlns:a14="http://schemas.microsoft.com/office/drawing/2010/main"/>
              </a:ext>
            </a:extLst>
          </a:blip>
          <a:stretch>
            <a:fillRect/>
          </a:stretch>
        </p:blipFill>
        <p:spPr>
          <a:xfrm>
            <a:off x="6578748" y="676718"/>
            <a:ext cx="2933700" cy="1066800"/>
          </a:xfrm>
          <a:prstGeom prst="rect">
            <a:avLst/>
          </a:prstGeom>
        </p:spPr>
      </p:pic>
      <p:pic>
        <p:nvPicPr>
          <p:cNvPr id="6" name="Afbeelding 5">
            <a:extLst>
              <a:ext uri="{FF2B5EF4-FFF2-40B4-BE49-F238E27FC236}">
                <a16:creationId xmlns:a16="http://schemas.microsoft.com/office/drawing/2014/main" id="{96EB75CD-3327-6642-9F4A-F3E8AC68BA68}"/>
              </a:ext>
            </a:extLst>
          </p:cNvPr>
          <p:cNvPicPr/>
          <p:nvPr/>
        </p:nvPicPr>
        <p:blipFill>
          <a:blip r:embed="rId5" cstate="screen">
            <a:extLst>
              <a:ext uri="{28A0092B-C50C-407E-A947-70E740481C1C}">
                <a14:useLocalDpi xmlns:a14="http://schemas.microsoft.com/office/drawing/2010/main"/>
              </a:ext>
            </a:extLst>
          </a:blip>
          <a:stretch>
            <a:fillRect/>
          </a:stretch>
        </p:blipFill>
        <p:spPr>
          <a:xfrm>
            <a:off x="838199" y="2097740"/>
            <a:ext cx="10715101" cy="3585883"/>
          </a:xfrm>
          <a:prstGeom prst="rect">
            <a:avLst/>
          </a:prstGeom>
          <a:ln>
            <a:solidFill>
              <a:schemeClr val="tx1"/>
            </a:solidFill>
          </a:ln>
        </p:spPr>
      </p:pic>
    </p:spTree>
    <p:extLst>
      <p:ext uri="{BB962C8B-B14F-4D97-AF65-F5344CB8AC3E}">
        <p14:creationId xmlns:p14="http://schemas.microsoft.com/office/powerpoint/2010/main" val="1144546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1D2767-9F7F-E54D-8E8E-385EFE16C724}"/>
              </a:ext>
            </a:extLst>
          </p:cNvPr>
          <p:cNvSpPr>
            <a:spLocks noGrp="1"/>
          </p:cNvSpPr>
          <p:nvPr>
            <p:ph type="title"/>
          </p:nvPr>
        </p:nvSpPr>
        <p:spPr/>
        <p:txBody>
          <a:bodyPr/>
          <a:lstStyle/>
          <a:p>
            <a:r>
              <a:rPr lang="nl-NL" dirty="0"/>
              <a:t>Terugblik vorige les</a:t>
            </a:r>
          </a:p>
        </p:txBody>
      </p:sp>
      <p:sp>
        <p:nvSpPr>
          <p:cNvPr id="4" name="Tijdelijke aanduiding voor tekst 3">
            <a:extLst>
              <a:ext uri="{FF2B5EF4-FFF2-40B4-BE49-F238E27FC236}">
                <a16:creationId xmlns:a16="http://schemas.microsoft.com/office/drawing/2014/main" id="{9D8B2075-A8F0-924E-B898-3A4F082C5D71}"/>
              </a:ext>
            </a:extLst>
          </p:cNvPr>
          <p:cNvSpPr>
            <a:spLocks noGrp="1"/>
          </p:cNvSpPr>
          <p:nvPr>
            <p:ph type="body" idx="1"/>
          </p:nvPr>
        </p:nvSpPr>
        <p:spPr/>
        <p:txBody>
          <a:bodyPr/>
          <a:lstStyle/>
          <a:p>
            <a:endParaRPr lang="nl-NL"/>
          </a:p>
        </p:txBody>
      </p:sp>
    </p:spTree>
    <p:extLst>
      <p:ext uri="{BB962C8B-B14F-4D97-AF65-F5344CB8AC3E}">
        <p14:creationId xmlns:p14="http://schemas.microsoft.com/office/powerpoint/2010/main" val="6925766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D118E299-0E78-7D49-ABA7-6DABA49CC089}"/>
              </a:ext>
            </a:extLst>
          </p:cNvPr>
          <p:cNvPicPr/>
          <p:nvPr/>
        </p:nvPicPr>
        <p:blipFill>
          <a:blip r:embed="rId2" cstate="screen">
            <a:extLst>
              <a:ext uri="{28A0092B-C50C-407E-A947-70E740481C1C}">
                <a14:useLocalDpi xmlns:a14="http://schemas.microsoft.com/office/drawing/2010/main"/>
              </a:ext>
            </a:extLst>
          </a:blip>
          <a:stretch>
            <a:fillRect/>
          </a:stretch>
        </p:blipFill>
        <p:spPr>
          <a:xfrm>
            <a:off x="838199" y="806878"/>
            <a:ext cx="8683744" cy="824697"/>
          </a:xfrm>
          <a:prstGeom prst="rect">
            <a:avLst/>
          </a:prstGeom>
        </p:spPr>
      </p:pic>
      <p:pic>
        <p:nvPicPr>
          <p:cNvPr id="6" name="Afbeelding 5">
            <a:extLst>
              <a:ext uri="{FF2B5EF4-FFF2-40B4-BE49-F238E27FC236}">
                <a16:creationId xmlns:a16="http://schemas.microsoft.com/office/drawing/2014/main" id="{F4B171D0-730A-F445-ABC9-39F188B7FBC7}"/>
              </a:ext>
            </a:extLst>
          </p:cNvPr>
          <p:cNvPicPr/>
          <p:nvPr/>
        </p:nvPicPr>
        <p:blipFill>
          <a:blip r:embed="rId3" cstate="screen">
            <a:extLst>
              <a:ext uri="{28A0092B-C50C-407E-A947-70E740481C1C}">
                <a14:useLocalDpi xmlns:a14="http://schemas.microsoft.com/office/drawing/2010/main"/>
              </a:ext>
            </a:extLst>
          </a:blip>
          <a:stretch>
            <a:fillRect/>
          </a:stretch>
        </p:blipFill>
        <p:spPr>
          <a:xfrm>
            <a:off x="6578748" y="676718"/>
            <a:ext cx="2933700" cy="1066800"/>
          </a:xfrm>
          <a:prstGeom prst="rect">
            <a:avLst/>
          </a:prstGeom>
        </p:spPr>
      </p:pic>
      <p:sp>
        <p:nvSpPr>
          <p:cNvPr id="8" name="Tijdelijke aanduiding voor inhoud 7">
            <a:extLst>
              <a:ext uri="{FF2B5EF4-FFF2-40B4-BE49-F238E27FC236}">
                <a16:creationId xmlns:a16="http://schemas.microsoft.com/office/drawing/2014/main" id="{70963F63-A402-4447-835F-B34DF3F2BD7A}"/>
              </a:ext>
            </a:extLst>
          </p:cNvPr>
          <p:cNvSpPr>
            <a:spLocks noGrp="1"/>
          </p:cNvSpPr>
          <p:nvPr>
            <p:ph idx="1"/>
          </p:nvPr>
        </p:nvSpPr>
        <p:spPr/>
        <p:txBody>
          <a:bodyPr/>
          <a:lstStyle/>
          <a:p>
            <a:r>
              <a:rPr lang="nl-NL" dirty="0"/>
              <a:t>Zorg ervoor dat de </a:t>
            </a:r>
            <a:r>
              <a:rPr lang="nl-NL" dirty="0" err="1"/>
              <a:t>microbit</a:t>
            </a:r>
            <a:r>
              <a:rPr lang="nl-NL" dirty="0"/>
              <a:t> onthoudt bij het opstarten dat er 1 auto op de parkeerplaats staan.</a:t>
            </a:r>
          </a:p>
          <a:p>
            <a:pPr marL="0" indent="0">
              <a:buNone/>
            </a:pPr>
            <a:endParaRPr lang="nl-NL" dirty="0"/>
          </a:p>
        </p:txBody>
      </p:sp>
    </p:spTree>
    <p:extLst>
      <p:ext uri="{BB962C8B-B14F-4D97-AF65-F5344CB8AC3E}">
        <p14:creationId xmlns:p14="http://schemas.microsoft.com/office/powerpoint/2010/main" val="20100212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509C1B2-8D32-FB46-873D-3196E8A675F8}"/>
              </a:ext>
            </a:extLst>
          </p:cNvPr>
          <p:cNvSpPr>
            <a:spLocks noGrp="1"/>
          </p:cNvSpPr>
          <p:nvPr>
            <p:ph idx="1"/>
          </p:nvPr>
        </p:nvSpPr>
        <p:spPr/>
        <p:txBody>
          <a:bodyPr/>
          <a:lstStyle/>
          <a:p>
            <a:r>
              <a:rPr lang="nl-NL" dirty="0"/>
              <a:t>Zorg ervoor dat als een auto van de parkeerplaats afrijdt de computer onthoudt dat er 1 plaats minder bezet is.</a:t>
            </a:r>
          </a:p>
        </p:txBody>
      </p:sp>
      <p:pic>
        <p:nvPicPr>
          <p:cNvPr id="4" name="Afbeelding 3">
            <a:extLst>
              <a:ext uri="{FF2B5EF4-FFF2-40B4-BE49-F238E27FC236}">
                <a16:creationId xmlns:a16="http://schemas.microsoft.com/office/drawing/2014/main" id="{883347F0-F5E3-6341-A819-8A385588F3E8}"/>
              </a:ext>
            </a:extLst>
          </p:cNvPr>
          <p:cNvPicPr/>
          <p:nvPr/>
        </p:nvPicPr>
        <p:blipFill>
          <a:blip r:embed="rId2" cstate="screen">
            <a:extLst>
              <a:ext uri="{28A0092B-C50C-407E-A947-70E740481C1C}">
                <a14:useLocalDpi xmlns:a14="http://schemas.microsoft.com/office/drawing/2010/main"/>
              </a:ext>
            </a:extLst>
          </a:blip>
          <a:stretch>
            <a:fillRect/>
          </a:stretch>
        </p:blipFill>
        <p:spPr>
          <a:xfrm>
            <a:off x="838199" y="806878"/>
            <a:ext cx="8683744" cy="824697"/>
          </a:xfrm>
          <a:prstGeom prst="rect">
            <a:avLst/>
          </a:prstGeom>
        </p:spPr>
      </p:pic>
      <p:pic>
        <p:nvPicPr>
          <p:cNvPr id="5" name="Afbeelding 4">
            <a:extLst>
              <a:ext uri="{FF2B5EF4-FFF2-40B4-BE49-F238E27FC236}">
                <a16:creationId xmlns:a16="http://schemas.microsoft.com/office/drawing/2014/main" id="{F6578FD1-4EA7-3046-83D3-EF379D709A37}"/>
              </a:ext>
            </a:extLst>
          </p:cNvPr>
          <p:cNvPicPr/>
          <p:nvPr/>
        </p:nvPicPr>
        <p:blipFill>
          <a:blip r:embed="rId3" cstate="screen">
            <a:extLst>
              <a:ext uri="{28A0092B-C50C-407E-A947-70E740481C1C}">
                <a14:useLocalDpi xmlns:a14="http://schemas.microsoft.com/office/drawing/2010/main"/>
              </a:ext>
            </a:extLst>
          </a:blip>
          <a:stretch>
            <a:fillRect/>
          </a:stretch>
        </p:blipFill>
        <p:spPr>
          <a:xfrm>
            <a:off x="6560819" y="652764"/>
            <a:ext cx="2933700" cy="1066800"/>
          </a:xfrm>
          <a:prstGeom prst="rect">
            <a:avLst/>
          </a:prstGeom>
        </p:spPr>
      </p:pic>
    </p:spTree>
    <p:extLst>
      <p:ext uri="{BB962C8B-B14F-4D97-AF65-F5344CB8AC3E}">
        <p14:creationId xmlns:p14="http://schemas.microsoft.com/office/powerpoint/2010/main" val="39550476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BFA05440-60B9-7A4D-85B4-8BAA38D2924A}"/>
              </a:ext>
            </a:extLst>
          </p:cNvPr>
          <p:cNvSpPr>
            <a:spLocks noGrp="1"/>
          </p:cNvSpPr>
          <p:nvPr>
            <p:ph type="ctrTitle"/>
          </p:nvPr>
        </p:nvSpPr>
        <p:spPr/>
        <p:txBody>
          <a:bodyPr/>
          <a:lstStyle/>
          <a:p>
            <a:r>
              <a:rPr lang="nl-NL" dirty="0"/>
              <a:t>Nabespreking</a:t>
            </a:r>
          </a:p>
        </p:txBody>
      </p:sp>
      <p:sp>
        <p:nvSpPr>
          <p:cNvPr id="5" name="Ondertitel 4">
            <a:extLst>
              <a:ext uri="{FF2B5EF4-FFF2-40B4-BE49-F238E27FC236}">
                <a16:creationId xmlns:a16="http://schemas.microsoft.com/office/drawing/2014/main" id="{FE571370-A91C-824F-A988-929F01714BE0}"/>
              </a:ext>
            </a:extLst>
          </p:cNvPr>
          <p:cNvSpPr>
            <a:spLocks noGrp="1"/>
          </p:cNvSpPr>
          <p:nvPr>
            <p:ph type="subTitle" idx="1"/>
          </p:nvPr>
        </p:nvSpPr>
        <p:spPr/>
        <p:txBody>
          <a:bodyPr/>
          <a:lstStyle/>
          <a:p>
            <a:endParaRPr lang="nl-NL"/>
          </a:p>
        </p:txBody>
      </p:sp>
    </p:spTree>
    <p:extLst>
      <p:ext uri="{BB962C8B-B14F-4D97-AF65-F5344CB8AC3E}">
        <p14:creationId xmlns:p14="http://schemas.microsoft.com/office/powerpoint/2010/main" val="13638518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8634CF-1074-A14C-A37C-A1F1A6AB1F5C}"/>
              </a:ext>
            </a:extLst>
          </p:cNvPr>
          <p:cNvSpPr>
            <a:spLocks noGrp="1"/>
          </p:cNvSpPr>
          <p:nvPr>
            <p:ph type="title"/>
          </p:nvPr>
        </p:nvSpPr>
        <p:spPr>
          <a:xfrm rot="18896087">
            <a:off x="1533283" y="2640600"/>
            <a:ext cx="6751639" cy="1325563"/>
          </a:xfrm>
        </p:spPr>
        <p:txBody>
          <a:bodyPr/>
          <a:lstStyle/>
          <a:p>
            <a:r>
              <a:rPr lang="nl-NL" dirty="0" err="1"/>
              <a:t>Unplugged</a:t>
            </a:r>
            <a:r>
              <a:rPr lang="nl-NL" dirty="0"/>
              <a:t> programmeren</a:t>
            </a:r>
          </a:p>
        </p:txBody>
      </p:sp>
      <p:pic>
        <p:nvPicPr>
          <p:cNvPr id="5" name="Afbeelding 4">
            <a:extLst>
              <a:ext uri="{FF2B5EF4-FFF2-40B4-BE49-F238E27FC236}">
                <a16:creationId xmlns:a16="http://schemas.microsoft.com/office/drawing/2014/main" id="{CF06CB5B-7C5A-F342-80C6-358B216477F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42434" y="2120630"/>
            <a:ext cx="5849566" cy="4737370"/>
          </a:xfrm>
          <a:prstGeom prst="rect">
            <a:avLst/>
          </a:prstGeom>
        </p:spPr>
      </p:pic>
      <p:pic>
        <p:nvPicPr>
          <p:cNvPr id="7" name="Afbeelding 6">
            <a:extLst>
              <a:ext uri="{FF2B5EF4-FFF2-40B4-BE49-F238E27FC236}">
                <a16:creationId xmlns:a16="http://schemas.microsoft.com/office/drawing/2014/main" id="{D367FAC8-17B3-E144-A910-C2AEC3F8FC2C}"/>
              </a:ext>
            </a:extLst>
          </p:cNvPr>
          <p:cNvPicPr>
            <a:picLocks noChangeAspect="1"/>
          </p:cNvPicPr>
          <p:nvPr/>
        </p:nvPicPr>
        <p:blipFill>
          <a:blip r:embed="rId4"/>
          <a:stretch>
            <a:fillRect/>
          </a:stretch>
        </p:blipFill>
        <p:spPr>
          <a:xfrm>
            <a:off x="0" y="0"/>
            <a:ext cx="4064000" cy="4000500"/>
          </a:xfrm>
          <a:prstGeom prst="rect">
            <a:avLst/>
          </a:prstGeom>
        </p:spPr>
      </p:pic>
    </p:spTree>
    <p:extLst>
      <p:ext uri="{BB962C8B-B14F-4D97-AF65-F5344CB8AC3E}">
        <p14:creationId xmlns:p14="http://schemas.microsoft.com/office/powerpoint/2010/main" val="4270287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2509D1F-783B-3640-9B9F-5A9F5BD754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 y="-49911"/>
            <a:ext cx="10440168" cy="6907911"/>
          </a:xfrm>
          <a:prstGeom prst="rect">
            <a:avLst/>
          </a:prstGeom>
        </p:spPr>
      </p:pic>
      <p:sp>
        <p:nvSpPr>
          <p:cNvPr id="3" name="Tijdelijke aanduiding voor inhoud 2">
            <a:extLst>
              <a:ext uri="{FF2B5EF4-FFF2-40B4-BE49-F238E27FC236}">
                <a16:creationId xmlns:a16="http://schemas.microsoft.com/office/drawing/2014/main" id="{FA6DCFA6-147B-FB48-88AC-096E4852C5D8}"/>
              </a:ext>
            </a:extLst>
          </p:cNvPr>
          <p:cNvSpPr>
            <a:spLocks noGrp="1"/>
          </p:cNvSpPr>
          <p:nvPr>
            <p:ph idx="1"/>
          </p:nvPr>
        </p:nvSpPr>
        <p:spPr>
          <a:xfrm>
            <a:off x="3301138" y="585761"/>
            <a:ext cx="6307811" cy="3443798"/>
          </a:xfrm>
          <a:solidFill>
            <a:schemeClr val="bg1"/>
          </a:solidFill>
        </p:spPr>
        <p:txBody>
          <a:bodyPr>
            <a:normAutofit fontScale="85000" lnSpcReduction="20000"/>
          </a:bodyPr>
          <a:lstStyle/>
          <a:p>
            <a:pPr marL="0" indent="0">
              <a:buNone/>
            </a:pPr>
            <a:r>
              <a:rPr lang="nl-NL" dirty="0"/>
              <a:t>Aan het eind van deze les:</a:t>
            </a:r>
          </a:p>
          <a:p>
            <a:r>
              <a:rPr lang="nl-NL" dirty="0"/>
              <a:t>Kun je de </a:t>
            </a:r>
            <a:r>
              <a:rPr lang="nl-NL" dirty="0" err="1"/>
              <a:t>microbit</a:t>
            </a:r>
            <a:r>
              <a:rPr lang="nl-NL" dirty="0"/>
              <a:t> programmeren met een programma maakt dat: </a:t>
            </a:r>
          </a:p>
          <a:p>
            <a:pPr lvl="1"/>
            <a:r>
              <a:rPr lang="nl-NL" dirty="0"/>
              <a:t>stap voor stap een opdracht uitvoert (sequentie)</a:t>
            </a:r>
          </a:p>
          <a:p>
            <a:pPr lvl="1"/>
            <a:r>
              <a:rPr lang="nl-NL" dirty="0"/>
              <a:t>Iets kan onthouden (variabele)</a:t>
            </a:r>
          </a:p>
          <a:p>
            <a:pPr lvl="1"/>
            <a:r>
              <a:rPr lang="nl-NL" dirty="0"/>
              <a:t>Kan kiezen om iets uit te voeren (selectie)</a:t>
            </a:r>
          </a:p>
          <a:p>
            <a:r>
              <a:rPr lang="nl-NL" dirty="0"/>
              <a:t>Heb je de parkeerplaats door je programma slimmer gemaakt. </a:t>
            </a:r>
          </a:p>
          <a:p>
            <a:r>
              <a:rPr lang="nl-NL" dirty="0"/>
              <a:t>Heb je de computer input gegeven, het programma gemaakt die de input verwerkt en doorstuurt naar de output. </a:t>
            </a:r>
          </a:p>
          <a:p>
            <a:pPr marL="0" indent="0">
              <a:buNone/>
            </a:pPr>
            <a:endParaRPr lang="nl-NL" dirty="0"/>
          </a:p>
          <a:p>
            <a:pPr marL="0" indent="0">
              <a:buNone/>
            </a:pPr>
            <a:endParaRPr lang="nl-NL" dirty="0"/>
          </a:p>
        </p:txBody>
      </p:sp>
    </p:spTree>
    <p:extLst>
      <p:ext uri="{BB962C8B-B14F-4D97-AF65-F5344CB8AC3E}">
        <p14:creationId xmlns:p14="http://schemas.microsoft.com/office/powerpoint/2010/main" val="319728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fbeelding 14">
            <a:extLst>
              <a:ext uri="{FF2B5EF4-FFF2-40B4-BE49-F238E27FC236}">
                <a16:creationId xmlns:a16="http://schemas.microsoft.com/office/drawing/2014/main" id="{C7E84A3A-EA28-624F-BDCA-33E3011D368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35431"/>
            <a:ext cx="12216960" cy="5509647"/>
          </a:xfrm>
          <a:prstGeom prst="rect">
            <a:avLst/>
          </a:prstGeom>
        </p:spPr>
      </p:pic>
      <p:grpSp>
        <p:nvGrpSpPr>
          <p:cNvPr id="21" name="Groep 20">
            <a:extLst>
              <a:ext uri="{FF2B5EF4-FFF2-40B4-BE49-F238E27FC236}">
                <a16:creationId xmlns:a16="http://schemas.microsoft.com/office/drawing/2014/main" id="{43A4252F-6E15-DB4A-8B24-B26F43F3F6B4}"/>
              </a:ext>
            </a:extLst>
          </p:cNvPr>
          <p:cNvGrpSpPr/>
          <p:nvPr/>
        </p:nvGrpSpPr>
        <p:grpSpPr>
          <a:xfrm>
            <a:off x="3807012" y="1101596"/>
            <a:ext cx="5080000" cy="4279900"/>
            <a:chOff x="3556000" y="1289050"/>
            <a:chExt cx="5080000" cy="4279900"/>
          </a:xfrm>
        </p:grpSpPr>
        <p:pic>
          <p:nvPicPr>
            <p:cNvPr id="19" name="Afbeelding 18">
              <a:extLst>
                <a:ext uri="{FF2B5EF4-FFF2-40B4-BE49-F238E27FC236}">
                  <a16:creationId xmlns:a16="http://schemas.microsoft.com/office/drawing/2014/main" id="{09A36048-BA72-C54A-8B89-7EB9A586B510}"/>
                </a:ext>
              </a:extLst>
            </p:cNvPr>
            <p:cNvPicPr>
              <a:picLocks noChangeAspect="1"/>
            </p:cNvPicPr>
            <p:nvPr/>
          </p:nvPicPr>
          <p:blipFill>
            <a:blip r:embed="rId4"/>
            <a:stretch>
              <a:fillRect/>
            </a:stretch>
          </p:blipFill>
          <p:spPr>
            <a:xfrm>
              <a:off x="3556000" y="1289050"/>
              <a:ext cx="5080000" cy="4279900"/>
            </a:xfrm>
            <a:prstGeom prst="rect">
              <a:avLst/>
            </a:prstGeom>
          </p:spPr>
        </p:pic>
        <p:sp>
          <p:nvSpPr>
            <p:cNvPr id="20" name="Tekstvak 19">
              <a:extLst>
                <a:ext uri="{FF2B5EF4-FFF2-40B4-BE49-F238E27FC236}">
                  <a16:creationId xmlns:a16="http://schemas.microsoft.com/office/drawing/2014/main" id="{C987038D-DC60-5B4E-875F-B93B5A5ACC72}"/>
                </a:ext>
              </a:extLst>
            </p:cNvPr>
            <p:cNvSpPr txBox="1"/>
            <p:nvPr/>
          </p:nvSpPr>
          <p:spPr>
            <a:xfrm>
              <a:off x="4769223" y="5045730"/>
              <a:ext cx="2312894" cy="523220"/>
            </a:xfrm>
            <a:prstGeom prst="rect">
              <a:avLst/>
            </a:prstGeom>
            <a:noFill/>
          </p:spPr>
          <p:txBody>
            <a:bodyPr wrap="square" rtlCol="0">
              <a:spAutoFit/>
            </a:bodyPr>
            <a:lstStyle/>
            <a:p>
              <a:pPr algn="ctr"/>
              <a:r>
                <a:rPr lang="nl-NL" sz="2800" dirty="0"/>
                <a:t>Motorblok</a:t>
              </a:r>
            </a:p>
          </p:txBody>
        </p:sp>
      </p:grpSp>
      <p:sp>
        <p:nvSpPr>
          <p:cNvPr id="22" name="Pijl links 21">
            <a:extLst>
              <a:ext uri="{FF2B5EF4-FFF2-40B4-BE49-F238E27FC236}">
                <a16:creationId xmlns:a16="http://schemas.microsoft.com/office/drawing/2014/main" id="{DA478AFC-ED59-E343-A1A8-196F69E69F36}"/>
              </a:ext>
            </a:extLst>
          </p:cNvPr>
          <p:cNvSpPr/>
          <p:nvPr/>
        </p:nvSpPr>
        <p:spPr>
          <a:xfrm rot="8527232" flipV="1">
            <a:off x="6729714" y="2575999"/>
            <a:ext cx="2814918" cy="1628509"/>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dirty="0"/>
              <a:t>Motor ingang</a:t>
            </a:r>
          </a:p>
        </p:txBody>
      </p:sp>
    </p:spTree>
    <p:extLst>
      <p:ext uri="{BB962C8B-B14F-4D97-AF65-F5344CB8AC3E}">
        <p14:creationId xmlns:p14="http://schemas.microsoft.com/office/powerpoint/2010/main" val="3845831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30CC0DE3-C2F0-B44A-9A47-5E19A50DCD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48986" y="0"/>
            <a:ext cx="9141242" cy="6858000"/>
          </a:xfrm>
          <a:prstGeom prst="rect">
            <a:avLst/>
          </a:prstGeom>
        </p:spPr>
      </p:pic>
    </p:spTree>
    <p:extLst>
      <p:ext uri="{BB962C8B-B14F-4D97-AF65-F5344CB8AC3E}">
        <p14:creationId xmlns:p14="http://schemas.microsoft.com/office/powerpoint/2010/main" val="3564440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11FC28-7906-9F4C-8EF5-6390AD74DE19}"/>
              </a:ext>
            </a:extLst>
          </p:cNvPr>
          <p:cNvSpPr>
            <a:spLocks noGrp="1"/>
          </p:cNvSpPr>
          <p:nvPr>
            <p:ph type="title"/>
          </p:nvPr>
        </p:nvSpPr>
        <p:spPr/>
        <p:txBody>
          <a:bodyPr/>
          <a:lstStyle/>
          <a:p>
            <a:r>
              <a:rPr lang="nl-NL" dirty="0"/>
              <a:t>5 opdrachten</a:t>
            </a:r>
          </a:p>
        </p:txBody>
      </p:sp>
      <p:sp>
        <p:nvSpPr>
          <p:cNvPr id="3" name="Tijdelijke aanduiding voor inhoud 2">
            <a:extLst>
              <a:ext uri="{FF2B5EF4-FFF2-40B4-BE49-F238E27FC236}">
                <a16:creationId xmlns:a16="http://schemas.microsoft.com/office/drawing/2014/main" id="{3B971273-24D8-BD43-B1E0-01E0BCBEA44F}"/>
              </a:ext>
            </a:extLst>
          </p:cNvPr>
          <p:cNvSpPr>
            <a:spLocks noGrp="1"/>
          </p:cNvSpPr>
          <p:nvPr>
            <p:ph idx="1"/>
          </p:nvPr>
        </p:nvSpPr>
        <p:spPr/>
        <p:txBody>
          <a:bodyPr/>
          <a:lstStyle/>
          <a:p>
            <a:pPr marL="514350" lvl="0" indent="-514350">
              <a:buFont typeface="+mj-lt"/>
              <a:buAutoNum type="arabicPeriod"/>
            </a:pPr>
            <a:r>
              <a:rPr lang="nl-NL" dirty="0"/>
              <a:t>De slagbomen met een knop open laten gaan;</a:t>
            </a:r>
          </a:p>
          <a:p>
            <a:pPr marL="514350" lvl="0" indent="-514350">
              <a:buFont typeface="+mj-lt"/>
              <a:buAutoNum type="arabicPeriod"/>
            </a:pPr>
            <a:r>
              <a:rPr lang="nl-NL" dirty="0"/>
              <a:t>De slagbomen met sensoren dicht te laten gaan;</a:t>
            </a:r>
          </a:p>
          <a:p>
            <a:pPr marL="514350" lvl="0" indent="-514350">
              <a:buFont typeface="+mj-lt"/>
              <a:buAutoNum type="arabicPeriod"/>
            </a:pPr>
            <a:r>
              <a:rPr lang="nl-NL" dirty="0"/>
              <a:t>De computer bij laten houden hoeveel auto’s op de parkeerplaats staan. De LED-lichtjes laten zien hoeveel auto’s op de parkeerplaats staan.  </a:t>
            </a:r>
          </a:p>
          <a:p>
            <a:pPr marL="514350" lvl="0" indent="-514350">
              <a:buFont typeface="+mj-lt"/>
              <a:buAutoNum type="arabicPeriod"/>
            </a:pPr>
            <a:r>
              <a:rPr lang="nl-NL" dirty="0">
                <a:solidFill>
                  <a:schemeClr val="bg2">
                    <a:lumMod val="50000"/>
                  </a:schemeClr>
                </a:solidFill>
              </a:rPr>
              <a:t>Als de parkeerplaats vol is de LED-lichtjes laten zien dat de parkeerplaats VOL is. </a:t>
            </a:r>
          </a:p>
          <a:p>
            <a:pPr marL="514350" lvl="0" indent="-514350">
              <a:buFont typeface="+mj-lt"/>
              <a:buAutoNum type="arabicPeriod"/>
            </a:pPr>
            <a:r>
              <a:rPr lang="nl-NL" dirty="0">
                <a:solidFill>
                  <a:schemeClr val="bg2">
                    <a:lumMod val="50000"/>
                  </a:schemeClr>
                </a:solidFill>
              </a:rPr>
              <a:t>Als de parkeerplaats vol is er voor zorgen dat de slagboom niet meer open gaat. </a:t>
            </a:r>
          </a:p>
          <a:p>
            <a:endParaRPr lang="nl-NL" dirty="0"/>
          </a:p>
        </p:txBody>
      </p:sp>
    </p:spTree>
    <p:extLst>
      <p:ext uri="{BB962C8B-B14F-4D97-AF65-F5344CB8AC3E}">
        <p14:creationId xmlns:p14="http://schemas.microsoft.com/office/powerpoint/2010/main" val="2846285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ep 32">
            <a:extLst>
              <a:ext uri="{FF2B5EF4-FFF2-40B4-BE49-F238E27FC236}">
                <a16:creationId xmlns:a16="http://schemas.microsoft.com/office/drawing/2014/main" id="{5E822401-2FF5-2546-BB29-721BAEFD0EF4}"/>
              </a:ext>
            </a:extLst>
          </p:cNvPr>
          <p:cNvGrpSpPr/>
          <p:nvPr/>
        </p:nvGrpSpPr>
        <p:grpSpPr>
          <a:xfrm>
            <a:off x="787615" y="1138372"/>
            <a:ext cx="5316876" cy="1066800"/>
            <a:chOff x="787615" y="1138372"/>
            <a:chExt cx="5316876" cy="1066800"/>
          </a:xfrm>
        </p:grpSpPr>
        <p:pic>
          <p:nvPicPr>
            <p:cNvPr id="9" name="Afbeelding 8">
              <a:extLst>
                <a:ext uri="{FF2B5EF4-FFF2-40B4-BE49-F238E27FC236}">
                  <a16:creationId xmlns:a16="http://schemas.microsoft.com/office/drawing/2014/main" id="{E2D13BC8-859E-F646-82BC-8EC0FE4422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7615" y="1138372"/>
              <a:ext cx="2933700" cy="1066800"/>
            </a:xfrm>
            <a:prstGeom prst="rect">
              <a:avLst/>
            </a:prstGeom>
          </p:spPr>
        </p:pic>
        <p:sp>
          <p:nvSpPr>
            <p:cNvPr id="23" name="Tekstvak 22">
              <a:extLst>
                <a:ext uri="{FF2B5EF4-FFF2-40B4-BE49-F238E27FC236}">
                  <a16:creationId xmlns:a16="http://schemas.microsoft.com/office/drawing/2014/main" id="{B7087B56-FDDD-7B47-A4F2-C3F6A1396253}"/>
                </a:ext>
              </a:extLst>
            </p:cNvPr>
            <p:cNvSpPr txBox="1"/>
            <p:nvPr/>
          </p:nvSpPr>
          <p:spPr>
            <a:xfrm>
              <a:off x="3890682" y="1272988"/>
              <a:ext cx="2213809" cy="923330"/>
            </a:xfrm>
            <a:prstGeom prst="rect">
              <a:avLst/>
            </a:prstGeom>
            <a:noFill/>
          </p:spPr>
          <p:txBody>
            <a:bodyPr wrap="square" rtlCol="0">
              <a:spAutoFit/>
            </a:bodyPr>
            <a:lstStyle/>
            <a:p>
              <a:r>
                <a:rPr lang="nl-NL" dirty="0"/>
                <a:t>Een stuk van de code staat klaar en kun je direct </a:t>
              </a:r>
              <a:r>
                <a:rPr lang="nl-NL" dirty="0">
                  <a:solidFill>
                    <a:srgbClr val="FF0000"/>
                  </a:solidFill>
                </a:rPr>
                <a:t>gebruiken</a:t>
              </a:r>
              <a:r>
                <a:rPr lang="nl-NL" dirty="0"/>
                <a:t>. </a:t>
              </a:r>
            </a:p>
          </p:txBody>
        </p:sp>
      </p:grpSp>
      <p:grpSp>
        <p:nvGrpSpPr>
          <p:cNvPr id="34" name="Groep 33">
            <a:extLst>
              <a:ext uri="{FF2B5EF4-FFF2-40B4-BE49-F238E27FC236}">
                <a16:creationId xmlns:a16="http://schemas.microsoft.com/office/drawing/2014/main" id="{E649A938-A139-0F4E-A14A-DDB9D2AE903B}"/>
              </a:ext>
            </a:extLst>
          </p:cNvPr>
          <p:cNvGrpSpPr/>
          <p:nvPr/>
        </p:nvGrpSpPr>
        <p:grpSpPr>
          <a:xfrm>
            <a:off x="787615" y="2291289"/>
            <a:ext cx="5316875" cy="1066800"/>
            <a:chOff x="787615" y="2291289"/>
            <a:chExt cx="5316875" cy="1066800"/>
          </a:xfrm>
        </p:grpSpPr>
        <p:pic>
          <p:nvPicPr>
            <p:cNvPr id="11" name="Afbeelding 10">
              <a:extLst>
                <a:ext uri="{FF2B5EF4-FFF2-40B4-BE49-F238E27FC236}">
                  <a16:creationId xmlns:a16="http://schemas.microsoft.com/office/drawing/2014/main" id="{FAA241A1-2AD3-DB49-B22D-8E5B9A43FB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7615" y="2291289"/>
              <a:ext cx="2933700" cy="1066800"/>
            </a:xfrm>
            <a:prstGeom prst="rect">
              <a:avLst/>
            </a:prstGeom>
          </p:spPr>
        </p:pic>
        <p:sp>
          <p:nvSpPr>
            <p:cNvPr id="24" name="Tekstvak 23">
              <a:extLst>
                <a:ext uri="{FF2B5EF4-FFF2-40B4-BE49-F238E27FC236}">
                  <a16:creationId xmlns:a16="http://schemas.microsoft.com/office/drawing/2014/main" id="{D0FED58D-4D03-1A43-8990-579B17CC198D}"/>
                </a:ext>
              </a:extLst>
            </p:cNvPr>
            <p:cNvSpPr txBox="1"/>
            <p:nvPr/>
          </p:nvSpPr>
          <p:spPr>
            <a:xfrm>
              <a:off x="3890681" y="2398863"/>
              <a:ext cx="2213809" cy="923330"/>
            </a:xfrm>
            <a:prstGeom prst="rect">
              <a:avLst/>
            </a:prstGeom>
            <a:noFill/>
          </p:spPr>
          <p:txBody>
            <a:bodyPr wrap="square" rtlCol="0">
              <a:spAutoFit/>
            </a:bodyPr>
            <a:lstStyle/>
            <a:p>
              <a:r>
                <a:rPr lang="nl-NL" dirty="0"/>
                <a:t>De code </a:t>
              </a:r>
              <a:r>
                <a:rPr lang="nl-NL" dirty="0">
                  <a:solidFill>
                    <a:srgbClr val="FF0000"/>
                  </a:solidFill>
                </a:rPr>
                <a:t>bekijken</a:t>
              </a:r>
              <a:r>
                <a:rPr lang="nl-NL" dirty="0"/>
                <a:t> zodat je weet hoe het in elkaar zit;</a:t>
              </a:r>
            </a:p>
          </p:txBody>
        </p:sp>
      </p:grpSp>
      <p:grpSp>
        <p:nvGrpSpPr>
          <p:cNvPr id="35" name="Groep 34">
            <a:extLst>
              <a:ext uri="{FF2B5EF4-FFF2-40B4-BE49-F238E27FC236}">
                <a16:creationId xmlns:a16="http://schemas.microsoft.com/office/drawing/2014/main" id="{6CC2170B-66B7-8747-9702-8341B7A2B106}"/>
              </a:ext>
            </a:extLst>
          </p:cNvPr>
          <p:cNvGrpSpPr/>
          <p:nvPr/>
        </p:nvGrpSpPr>
        <p:grpSpPr>
          <a:xfrm>
            <a:off x="787615" y="3444206"/>
            <a:ext cx="5316875" cy="1200329"/>
            <a:chOff x="787615" y="3444206"/>
            <a:chExt cx="5316875" cy="1200329"/>
          </a:xfrm>
        </p:grpSpPr>
        <p:pic>
          <p:nvPicPr>
            <p:cNvPr id="13" name="Afbeelding 12">
              <a:extLst>
                <a:ext uri="{FF2B5EF4-FFF2-40B4-BE49-F238E27FC236}">
                  <a16:creationId xmlns:a16="http://schemas.microsoft.com/office/drawing/2014/main" id="{2DF2421B-77FA-D84F-B960-1BCBDEADDBD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7615" y="3444206"/>
              <a:ext cx="2933700" cy="1066800"/>
            </a:xfrm>
            <a:prstGeom prst="rect">
              <a:avLst/>
            </a:prstGeom>
          </p:spPr>
        </p:pic>
        <p:sp>
          <p:nvSpPr>
            <p:cNvPr id="25" name="Tekstvak 24">
              <a:extLst>
                <a:ext uri="{FF2B5EF4-FFF2-40B4-BE49-F238E27FC236}">
                  <a16:creationId xmlns:a16="http://schemas.microsoft.com/office/drawing/2014/main" id="{625D1FF2-3006-7A4E-B5E5-8637994038BB}"/>
                </a:ext>
              </a:extLst>
            </p:cNvPr>
            <p:cNvSpPr txBox="1"/>
            <p:nvPr/>
          </p:nvSpPr>
          <p:spPr>
            <a:xfrm>
              <a:off x="3890682" y="3444206"/>
              <a:ext cx="2213808" cy="1200329"/>
            </a:xfrm>
            <a:prstGeom prst="rect">
              <a:avLst/>
            </a:prstGeom>
            <a:noFill/>
          </p:spPr>
          <p:txBody>
            <a:bodyPr wrap="square" rtlCol="0">
              <a:spAutoFit/>
            </a:bodyPr>
            <a:lstStyle/>
            <a:p>
              <a:r>
                <a:rPr lang="nl-NL" dirty="0"/>
                <a:t>De code </a:t>
              </a:r>
              <a:r>
                <a:rPr lang="nl-NL" dirty="0">
                  <a:solidFill>
                    <a:srgbClr val="FF0000"/>
                  </a:solidFill>
                </a:rPr>
                <a:t>namaken</a:t>
              </a:r>
              <a:r>
                <a:rPr lang="nl-NL" dirty="0"/>
                <a:t> zodat je alle programmeerblokken kunt vinden. </a:t>
              </a:r>
            </a:p>
          </p:txBody>
        </p:sp>
      </p:grpSp>
      <p:grpSp>
        <p:nvGrpSpPr>
          <p:cNvPr id="36" name="Groep 35">
            <a:extLst>
              <a:ext uri="{FF2B5EF4-FFF2-40B4-BE49-F238E27FC236}">
                <a16:creationId xmlns:a16="http://schemas.microsoft.com/office/drawing/2014/main" id="{652049AB-C442-A14F-A4A8-7BFBA480DB8C}"/>
              </a:ext>
            </a:extLst>
          </p:cNvPr>
          <p:cNvGrpSpPr/>
          <p:nvPr/>
        </p:nvGrpSpPr>
        <p:grpSpPr>
          <a:xfrm>
            <a:off x="787615" y="4597123"/>
            <a:ext cx="5316876" cy="1247741"/>
            <a:chOff x="787615" y="4597123"/>
            <a:chExt cx="5316876" cy="1247741"/>
          </a:xfrm>
        </p:grpSpPr>
        <p:pic>
          <p:nvPicPr>
            <p:cNvPr id="15" name="Afbeelding 14">
              <a:extLst>
                <a:ext uri="{FF2B5EF4-FFF2-40B4-BE49-F238E27FC236}">
                  <a16:creationId xmlns:a16="http://schemas.microsoft.com/office/drawing/2014/main" id="{744F2042-A11F-5D4A-83BB-92D732EC36C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7615" y="4597123"/>
              <a:ext cx="2933700" cy="1066800"/>
            </a:xfrm>
            <a:prstGeom prst="rect">
              <a:avLst/>
            </a:prstGeom>
          </p:spPr>
        </p:pic>
        <p:sp>
          <p:nvSpPr>
            <p:cNvPr id="26" name="Tekstvak 25">
              <a:extLst>
                <a:ext uri="{FF2B5EF4-FFF2-40B4-BE49-F238E27FC236}">
                  <a16:creationId xmlns:a16="http://schemas.microsoft.com/office/drawing/2014/main" id="{A0C8D0CD-47FA-7349-8C9E-690180662306}"/>
                </a:ext>
              </a:extLst>
            </p:cNvPr>
            <p:cNvSpPr txBox="1"/>
            <p:nvPr/>
          </p:nvSpPr>
          <p:spPr>
            <a:xfrm>
              <a:off x="3881245" y="4644535"/>
              <a:ext cx="2223246" cy="1200329"/>
            </a:xfrm>
            <a:prstGeom prst="rect">
              <a:avLst/>
            </a:prstGeom>
            <a:noFill/>
          </p:spPr>
          <p:txBody>
            <a:bodyPr wrap="square" rtlCol="0">
              <a:spAutoFit/>
            </a:bodyPr>
            <a:lstStyle/>
            <a:p>
              <a:r>
                <a:rPr lang="nl-NL" dirty="0"/>
                <a:t>De code </a:t>
              </a:r>
              <a:r>
                <a:rPr lang="nl-NL" dirty="0">
                  <a:solidFill>
                    <a:srgbClr val="FF0000"/>
                  </a:solidFill>
                </a:rPr>
                <a:t>aanpassen</a:t>
              </a:r>
              <a:r>
                <a:rPr lang="nl-NL" dirty="0"/>
                <a:t> zodat je ziet wat er gebeurt als je iets verandert. </a:t>
              </a:r>
            </a:p>
          </p:txBody>
        </p:sp>
      </p:grpSp>
      <p:grpSp>
        <p:nvGrpSpPr>
          <p:cNvPr id="37" name="Groep 36">
            <a:extLst>
              <a:ext uri="{FF2B5EF4-FFF2-40B4-BE49-F238E27FC236}">
                <a16:creationId xmlns:a16="http://schemas.microsoft.com/office/drawing/2014/main" id="{460C2A72-3405-0344-BF85-FFFF3E807394}"/>
              </a:ext>
            </a:extLst>
          </p:cNvPr>
          <p:cNvGrpSpPr/>
          <p:nvPr/>
        </p:nvGrpSpPr>
        <p:grpSpPr>
          <a:xfrm>
            <a:off x="787615" y="5750040"/>
            <a:ext cx="5316875" cy="1066800"/>
            <a:chOff x="787615" y="5750040"/>
            <a:chExt cx="5316875" cy="1066800"/>
          </a:xfrm>
        </p:grpSpPr>
        <p:pic>
          <p:nvPicPr>
            <p:cNvPr id="17" name="Afbeelding 16">
              <a:extLst>
                <a:ext uri="{FF2B5EF4-FFF2-40B4-BE49-F238E27FC236}">
                  <a16:creationId xmlns:a16="http://schemas.microsoft.com/office/drawing/2014/main" id="{33A69955-FC02-EA43-B0CA-D902DE80FF1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87615" y="5750040"/>
              <a:ext cx="2933700" cy="1066800"/>
            </a:xfrm>
            <a:prstGeom prst="rect">
              <a:avLst/>
            </a:prstGeom>
          </p:spPr>
        </p:pic>
        <p:sp>
          <p:nvSpPr>
            <p:cNvPr id="27" name="Tekstvak 26">
              <a:extLst>
                <a:ext uri="{FF2B5EF4-FFF2-40B4-BE49-F238E27FC236}">
                  <a16:creationId xmlns:a16="http://schemas.microsoft.com/office/drawing/2014/main" id="{852F68FE-6FBF-604D-A6DD-F66FFCF7F803}"/>
                </a:ext>
              </a:extLst>
            </p:cNvPr>
            <p:cNvSpPr txBox="1"/>
            <p:nvPr/>
          </p:nvSpPr>
          <p:spPr>
            <a:xfrm>
              <a:off x="3890682" y="5844864"/>
              <a:ext cx="2213808" cy="923330"/>
            </a:xfrm>
            <a:prstGeom prst="rect">
              <a:avLst/>
            </a:prstGeom>
            <a:noFill/>
          </p:spPr>
          <p:txBody>
            <a:bodyPr wrap="square" rtlCol="0">
              <a:spAutoFit/>
            </a:bodyPr>
            <a:lstStyle/>
            <a:p>
              <a:r>
                <a:rPr lang="nl-NL" dirty="0"/>
                <a:t>De nieuwe code maken in een </a:t>
              </a:r>
              <a:r>
                <a:rPr lang="nl-NL" dirty="0">
                  <a:solidFill>
                    <a:srgbClr val="FF0000"/>
                  </a:solidFill>
                </a:rPr>
                <a:t>nieuwe uitdaging</a:t>
              </a:r>
              <a:r>
                <a:rPr lang="nl-NL" dirty="0"/>
                <a:t>. </a:t>
              </a:r>
            </a:p>
          </p:txBody>
        </p:sp>
      </p:grpSp>
      <p:grpSp>
        <p:nvGrpSpPr>
          <p:cNvPr id="38" name="Groep 37">
            <a:extLst>
              <a:ext uri="{FF2B5EF4-FFF2-40B4-BE49-F238E27FC236}">
                <a16:creationId xmlns:a16="http://schemas.microsoft.com/office/drawing/2014/main" id="{3E7326FB-F1A8-464B-BB35-837F4F5F8E18}"/>
              </a:ext>
            </a:extLst>
          </p:cNvPr>
          <p:cNvGrpSpPr/>
          <p:nvPr/>
        </p:nvGrpSpPr>
        <p:grpSpPr>
          <a:xfrm>
            <a:off x="6408486" y="1138372"/>
            <a:ext cx="5451504" cy="1066800"/>
            <a:chOff x="6408486" y="1138372"/>
            <a:chExt cx="5451504" cy="1066800"/>
          </a:xfrm>
        </p:grpSpPr>
        <p:pic>
          <p:nvPicPr>
            <p:cNvPr id="18" name="Afbeelding 17">
              <a:extLst>
                <a:ext uri="{FF2B5EF4-FFF2-40B4-BE49-F238E27FC236}">
                  <a16:creationId xmlns:a16="http://schemas.microsoft.com/office/drawing/2014/main" id="{96B0B55D-FCC7-9D44-B0CC-C2E5A9EBEE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08486" y="1138372"/>
              <a:ext cx="2933700" cy="1066800"/>
            </a:xfrm>
            <a:prstGeom prst="rect">
              <a:avLst/>
            </a:prstGeom>
          </p:spPr>
        </p:pic>
        <p:sp>
          <p:nvSpPr>
            <p:cNvPr id="28" name="Tekstvak 27">
              <a:extLst>
                <a:ext uri="{FF2B5EF4-FFF2-40B4-BE49-F238E27FC236}">
                  <a16:creationId xmlns:a16="http://schemas.microsoft.com/office/drawing/2014/main" id="{C065F823-E4F7-4D46-AC9F-AD12F2E44AB4}"/>
                </a:ext>
              </a:extLst>
            </p:cNvPr>
            <p:cNvSpPr txBox="1"/>
            <p:nvPr/>
          </p:nvSpPr>
          <p:spPr>
            <a:xfrm>
              <a:off x="9646181" y="1210107"/>
              <a:ext cx="2213809" cy="923330"/>
            </a:xfrm>
            <a:prstGeom prst="rect">
              <a:avLst/>
            </a:prstGeom>
            <a:noFill/>
          </p:spPr>
          <p:txBody>
            <a:bodyPr wrap="square" rtlCol="0">
              <a:spAutoFit/>
            </a:bodyPr>
            <a:lstStyle/>
            <a:p>
              <a:r>
                <a:rPr lang="nl-NL" dirty="0"/>
                <a:t>Een stuk van de code staat klaar en kun je direct </a:t>
              </a:r>
              <a:r>
                <a:rPr lang="nl-NL" dirty="0">
                  <a:solidFill>
                    <a:srgbClr val="FF0000"/>
                  </a:solidFill>
                </a:rPr>
                <a:t>gebruiken</a:t>
              </a:r>
              <a:r>
                <a:rPr lang="nl-NL" dirty="0"/>
                <a:t>. </a:t>
              </a:r>
            </a:p>
          </p:txBody>
        </p:sp>
      </p:grpSp>
      <p:grpSp>
        <p:nvGrpSpPr>
          <p:cNvPr id="40" name="Groep 39">
            <a:extLst>
              <a:ext uri="{FF2B5EF4-FFF2-40B4-BE49-F238E27FC236}">
                <a16:creationId xmlns:a16="http://schemas.microsoft.com/office/drawing/2014/main" id="{0B4B0C0F-A7C5-1B46-8E88-1763E62464D4}"/>
              </a:ext>
            </a:extLst>
          </p:cNvPr>
          <p:cNvGrpSpPr/>
          <p:nvPr/>
        </p:nvGrpSpPr>
        <p:grpSpPr>
          <a:xfrm>
            <a:off x="6408486" y="5750040"/>
            <a:ext cx="5451504" cy="1066800"/>
            <a:chOff x="6408486" y="5750040"/>
            <a:chExt cx="5451504" cy="1066800"/>
          </a:xfrm>
        </p:grpSpPr>
        <p:pic>
          <p:nvPicPr>
            <p:cNvPr id="22" name="Afbeelding 21">
              <a:extLst>
                <a:ext uri="{FF2B5EF4-FFF2-40B4-BE49-F238E27FC236}">
                  <a16:creationId xmlns:a16="http://schemas.microsoft.com/office/drawing/2014/main" id="{BD561046-7363-9E4E-9CE9-73D6EC655C9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08486" y="5750040"/>
              <a:ext cx="2933700" cy="1066800"/>
            </a:xfrm>
            <a:prstGeom prst="rect">
              <a:avLst/>
            </a:prstGeom>
          </p:spPr>
        </p:pic>
        <p:sp>
          <p:nvSpPr>
            <p:cNvPr id="30" name="Tekstvak 29">
              <a:extLst>
                <a:ext uri="{FF2B5EF4-FFF2-40B4-BE49-F238E27FC236}">
                  <a16:creationId xmlns:a16="http://schemas.microsoft.com/office/drawing/2014/main" id="{51F39FAD-A39F-384F-949F-1C5B3DB4F248}"/>
                </a:ext>
              </a:extLst>
            </p:cNvPr>
            <p:cNvSpPr txBox="1"/>
            <p:nvPr/>
          </p:nvSpPr>
          <p:spPr>
            <a:xfrm>
              <a:off x="9646182" y="5750040"/>
              <a:ext cx="2213808" cy="923330"/>
            </a:xfrm>
            <a:prstGeom prst="rect">
              <a:avLst/>
            </a:prstGeom>
            <a:noFill/>
          </p:spPr>
          <p:txBody>
            <a:bodyPr wrap="square" rtlCol="0">
              <a:spAutoFit/>
            </a:bodyPr>
            <a:lstStyle/>
            <a:p>
              <a:r>
                <a:rPr lang="nl-NL" dirty="0"/>
                <a:t>De nieuwe code maken in een </a:t>
              </a:r>
              <a:r>
                <a:rPr lang="nl-NL" dirty="0">
                  <a:solidFill>
                    <a:srgbClr val="FF0000"/>
                  </a:solidFill>
                </a:rPr>
                <a:t>nieuwe uitdaging</a:t>
              </a:r>
              <a:r>
                <a:rPr lang="nl-NL" dirty="0"/>
                <a:t>. </a:t>
              </a:r>
            </a:p>
          </p:txBody>
        </p:sp>
      </p:grpSp>
      <p:sp>
        <p:nvSpPr>
          <p:cNvPr id="31" name="Rechthoek 30">
            <a:extLst>
              <a:ext uri="{FF2B5EF4-FFF2-40B4-BE49-F238E27FC236}">
                <a16:creationId xmlns:a16="http://schemas.microsoft.com/office/drawing/2014/main" id="{151D7A5E-1196-C04B-9D50-4DF90F4B20D0}"/>
              </a:ext>
            </a:extLst>
          </p:cNvPr>
          <p:cNvSpPr/>
          <p:nvPr/>
        </p:nvSpPr>
        <p:spPr>
          <a:xfrm>
            <a:off x="841402" y="394449"/>
            <a:ext cx="5316875" cy="67220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dirty="0">
                <a:solidFill>
                  <a:schemeClr val="tx1"/>
                </a:solidFill>
              </a:rPr>
              <a:t>Stap-voor-stap route</a:t>
            </a:r>
          </a:p>
        </p:txBody>
      </p:sp>
      <p:sp>
        <p:nvSpPr>
          <p:cNvPr id="32" name="Rechthoek 31">
            <a:extLst>
              <a:ext uri="{FF2B5EF4-FFF2-40B4-BE49-F238E27FC236}">
                <a16:creationId xmlns:a16="http://schemas.microsoft.com/office/drawing/2014/main" id="{F5BCA4AD-02C2-0C4C-AB32-8937D44D86BA}"/>
              </a:ext>
            </a:extLst>
          </p:cNvPr>
          <p:cNvSpPr/>
          <p:nvPr/>
        </p:nvSpPr>
        <p:spPr>
          <a:xfrm>
            <a:off x="6408486" y="387239"/>
            <a:ext cx="5316875" cy="67220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dirty="0">
                <a:solidFill>
                  <a:schemeClr val="tx1"/>
                </a:solidFill>
              </a:rPr>
              <a:t>Uitdagende route</a:t>
            </a:r>
          </a:p>
        </p:txBody>
      </p:sp>
      <p:grpSp>
        <p:nvGrpSpPr>
          <p:cNvPr id="41" name="Groep 40">
            <a:extLst>
              <a:ext uri="{FF2B5EF4-FFF2-40B4-BE49-F238E27FC236}">
                <a16:creationId xmlns:a16="http://schemas.microsoft.com/office/drawing/2014/main" id="{C537F078-31EA-C849-B0C3-3D97818AA389}"/>
              </a:ext>
            </a:extLst>
          </p:cNvPr>
          <p:cNvGrpSpPr/>
          <p:nvPr/>
        </p:nvGrpSpPr>
        <p:grpSpPr>
          <a:xfrm>
            <a:off x="6381431" y="4416182"/>
            <a:ext cx="5316876" cy="1247741"/>
            <a:chOff x="787615" y="4597123"/>
            <a:chExt cx="5316876" cy="1247741"/>
          </a:xfrm>
        </p:grpSpPr>
        <p:pic>
          <p:nvPicPr>
            <p:cNvPr id="42" name="Afbeelding 41">
              <a:extLst>
                <a:ext uri="{FF2B5EF4-FFF2-40B4-BE49-F238E27FC236}">
                  <a16:creationId xmlns:a16="http://schemas.microsoft.com/office/drawing/2014/main" id="{89C6C2FB-E6C8-3842-8FAC-41F1A474D85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7615" y="4597123"/>
              <a:ext cx="2933700" cy="1066800"/>
            </a:xfrm>
            <a:prstGeom prst="rect">
              <a:avLst/>
            </a:prstGeom>
          </p:spPr>
        </p:pic>
        <p:sp>
          <p:nvSpPr>
            <p:cNvPr id="43" name="Tekstvak 42">
              <a:extLst>
                <a:ext uri="{FF2B5EF4-FFF2-40B4-BE49-F238E27FC236}">
                  <a16:creationId xmlns:a16="http://schemas.microsoft.com/office/drawing/2014/main" id="{636ED6F8-9B1A-904B-9E4D-4F065C04E0E5}"/>
                </a:ext>
              </a:extLst>
            </p:cNvPr>
            <p:cNvSpPr txBox="1"/>
            <p:nvPr/>
          </p:nvSpPr>
          <p:spPr>
            <a:xfrm>
              <a:off x="3881245" y="4644535"/>
              <a:ext cx="2223246" cy="1200329"/>
            </a:xfrm>
            <a:prstGeom prst="rect">
              <a:avLst/>
            </a:prstGeom>
            <a:noFill/>
          </p:spPr>
          <p:txBody>
            <a:bodyPr wrap="square" rtlCol="0">
              <a:spAutoFit/>
            </a:bodyPr>
            <a:lstStyle/>
            <a:p>
              <a:r>
                <a:rPr lang="nl-NL" dirty="0"/>
                <a:t>De code </a:t>
              </a:r>
              <a:r>
                <a:rPr lang="nl-NL" dirty="0">
                  <a:solidFill>
                    <a:srgbClr val="FF0000"/>
                  </a:solidFill>
                </a:rPr>
                <a:t>aanpassen</a:t>
              </a:r>
              <a:r>
                <a:rPr lang="nl-NL" dirty="0"/>
                <a:t> zodat je ziet wat er gebeurt als je iets verandert. </a:t>
              </a:r>
            </a:p>
          </p:txBody>
        </p:sp>
      </p:grpSp>
    </p:spTree>
    <p:extLst>
      <p:ext uri="{BB962C8B-B14F-4D97-AF65-F5344CB8AC3E}">
        <p14:creationId xmlns:p14="http://schemas.microsoft.com/office/powerpoint/2010/main" val="3887680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subTnLst>
                                    <p:animClr clrSpc="rgb" dir="cw">
                                      <p:cBhvr override="childStyle">
                                        <p:cTn dur="1" fill="hold" display="0" masterRel="nextClick" afterEffect="1"/>
                                        <p:tgtEl>
                                          <p:spTgt spid="33"/>
                                        </p:tgtEl>
                                        <p:attrNameLst>
                                          <p:attrName>ppt_c</p:attrName>
                                        </p:attrNameLst>
                                      </p:cBhvr>
                                      <p:to>
                                        <a:srgbClr val="C1C1C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subTnLst>
                                    <p:animClr clrSpc="rgb" dir="cw">
                                      <p:cBhvr override="childStyle">
                                        <p:cTn dur="1" fill="hold" display="0" masterRel="nextClick" afterEffect="1"/>
                                        <p:tgtEl>
                                          <p:spTgt spid="34"/>
                                        </p:tgtEl>
                                        <p:attrNameLst>
                                          <p:attrName>ppt_c</p:attrName>
                                        </p:attrNameLst>
                                      </p:cBhvr>
                                      <p:to>
                                        <a:srgbClr val="C1C1C1"/>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subTnLst>
                                    <p:animClr clrSpc="rgb" dir="cw">
                                      <p:cBhvr override="childStyle">
                                        <p:cTn dur="1" fill="hold" display="0" masterRel="nextClick" afterEffect="1"/>
                                        <p:tgtEl>
                                          <p:spTgt spid="35"/>
                                        </p:tgtEl>
                                        <p:attrNameLst>
                                          <p:attrName>ppt_c</p:attrName>
                                        </p:attrNameLst>
                                      </p:cBhvr>
                                      <p:to>
                                        <a:srgbClr val="C1C1C1"/>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subTnLst>
                                    <p:animClr clrSpc="rgb" dir="cw">
                                      <p:cBhvr override="childStyle">
                                        <p:cTn dur="1" fill="hold" display="0" masterRel="nextClick" afterEffect="1"/>
                                        <p:tgtEl>
                                          <p:spTgt spid="36"/>
                                        </p:tgtEl>
                                        <p:attrNameLst>
                                          <p:attrName>ppt_c</p:attrName>
                                        </p:attrNameLst>
                                      </p:cBhvr>
                                      <p:to>
                                        <a:srgbClr val="C1C1C1"/>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subTnLst>
                                    <p:animClr clrSpc="rgb" dir="cw">
                                      <p:cBhvr override="childStyle">
                                        <p:cTn dur="1" fill="hold" display="0" masterRel="nextClick" afterEffect="1"/>
                                        <p:tgtEl>
                                          <p:spTgt spid="37"/>
                                        </p:tgtEl>
                                        <p:attrNameLst>
                                          <p:attrName>ppt_c</p:attrName>
                                        </p:attrNameLst>
                                      </p:cBhvr>
                                      <p:to>
                                        <a:srgbClr val="C1C1C1"/>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subTnLst>
                                    <p:animClr clrSpc="rgb" dir="cw">
                                      <p:cBhvr override="childStyle">
                                        <p:cTn dur="1" fill="hold" display="0" masterRel="nextClick" afterEffect="1"/>
                                        <p:tgtEl>
                                          <p:spTgt spid="41"/>
                                        </p:tgtEl>
                                        <p:attrNameLst>
                                          <p:attrName>ppt_c</p:attrName>
                                        </p:attrNameLst>
                                      </p:cBhvr>
                                      <p:to>
                                        <a:srgbClr val="C1C1C1"/>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65059</TotalTime>
  <Words>1105</Words>
  <Application>Microsoft Macintosh PowerPoint</Application>
  <PresentationFormat>Breedbeeld</PresentationFormat>
  <Paragraphs>129</Paragraphs>
  <Slides>32</Slides>
  <Notes>21</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32</vt:i4>
      </vt:variant>
    </vt:vector>
  </HeadingPairs>
  <TitlesOfParts>
    <vt:vector size="36" baseType="lpstr">
      <vt:lpstr>Arial</vt:lpstr>
      <vt:lpstr>Calibri</vt:lpstr>
      <vt:lpstr>Calibri Light</vt:lpstr>
      <vt:lpstr>Kantoorthema</vt:lpstr>
      <vt:lpstr>Apparaten programmeren</vt:lpstr>
      <vt:lpstr>Wat gaan we doen?</vt:lpstr>
      <vt:lpstr>Terugblik vorige les</vt:lpstr>
      <vt:lpstr>Unplugged programmeren</vt:lpstr>
      <vt:lpstr>PowerPoint-presentatie</vt:lpstr>
      <vt:lpstr>PowerPoint-presentatie</vt:lpstr>
      <vt:lpstr>PowerPoint-presentatie</vt:lpstr>
      <vt:lpstr>5 opdrachten</vt:lpstr>
      <vt:lpstr>PowerPoint-presentatie</vt:lpstr>
      <vt:lpstr>PowerPoint-presentatie</vt:lpstr>
      <vt:lpstr>PowerPoint-presentatie</vt:lpstr>
      <vt:lpstr>Aan de slag</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Nabespreking</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Apparaten programmeren</dc:title>
  <dc:creator>Gerard Dummer</dc:creator>
  <cp:lastModifiedBy>Gerard Dummer</cp:lastModifiedBy>
  <cp:revision>51</cp:revision>
  <dcterms:created xsi:type="dcterms:W3CDTF">2019-04-08T12:09:30Z</dcterms:created>
  <dcterms:modified xsi:type="dcterms:W3CDTF">2019-07-08T09:06:53Z</dcterms:modified>
</cp:coreProperties>
</file>